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15" r:id="rId4"/>
    <p:sldMasterId id="2147483756" r:id="rId5"/>
    <p:sldMasterId id="2147483777" r:id="rId6"/>
  </p:sldMasterIdLst>
  <p:notesMasterIdLst>
    <p:notesMasterId r:id="rId41"/>
  </p:notesMasterIdLst>
  <p:handoutMasterIdLst>
    <p:handoutMasterId r:id="rId42"/>
  </p:handoutMasterIdLst>
  <p:sldIdLst>
    <p:sldId id="479" r:id="rId7"/>
    <p:sldId id="481" r:id="rId8"/>
    <p:sldId id="324" r:id="rId9"/>
    <p:sldId id="519" r:id="rId10"/>
    <p:sldId id="483" r:id="rId11"/>
    <p:sldId id="485" r:id="rId12"/>
    <p:sldId id="486" r:id="rId13"/>
    <p:sldId id="513" r:id="rId14"/>
    <p:sldId id="514" r:id="rId15"/>
    <p:sldId id="489" r:id="rId16"/>
    <p:sldId id="492" r:id="rId17"/>
    <p:sldId id="493" r:id="rId18"/>
    <p:sldId id="494" r:id="rId19"/>
    <p:sldId id="495" r:id="rId20"/>
    <p:sldId id="496" r:id="rId21"/>
    <p:sldId id="497" r:id="rId22"/>
    <p:sldId id="517" r:id="rId23"/>
    <p:sldId id="498" r:id="rId24"/>
    <p:sldId id="499" r:id="rId25"/>
    <p:sldId id="500" r:id="rId26"/>
    <p:sldId id="501" r:id="rId27"/>
    <p:sldId id="502" r:id="rId28"/>
    <p:sldId id="503" r:id="rId29"/>
    <p:sldId id="504" r:id="rId30"/>
    <p:sldId id="505" r:id="rId31"/>
    <p:sldId id="520" r:id="rId32"/>
    <p:sldId id="507" r:id="rId33"/>
    <p:sldId id="487" r:id="rId34"/>
    <p:sldId id="488" r:id="rId35"/>
    <p:sldId id="524" r:id="rId36"/>
    <p:sldId id="509" r:id="rId37"/>
    <p:sldId id="522" r:id="rId38"/>
    <p:sldId id="518" r:id="rId39"/>
    <p:sldId id="523" r:id="rId40"/>
  </p:sldIdLst>
  <p:sldSz cx="9144000" cy="5143500" type="screen16x9"/>
  <p:notesSz cx="7099300" cy="10234613"/>
  <p:custDataLst>
    <p:tags r:id="rId4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orient="horz" pos="4020">
          <p15:clr>
            <a:srgbClr val="A4A3A4"/>
          </p15:clr>
        </p15:guide>
        <p15:guide id="3" pos="158">
          <p15:clr>
            <a:srgbClr val="A4A3A4"/>
          </p15:clr>
        </p15:guide>
        <p15:guide id="4" pos="5602">
          <p15:clr>
            <a:srgbClr val="A4A3A4"/>
          </p15:clr>
        </p15:guide>
        <p15:guide id="5" orient="horz" pos="577">
          <p15:clr>
            <a:srgbClr val="A4A3A4"/>
          </p15:clr>
        </p15:guide>
        <p15:guide id="6" orient="horz" pos="301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87">
          <p15:clr>
            <a:srgbClr val="A4A3A4"/>
          </p15:clr>
        </p15:guide>
        <p15:guide id="2" orient="horz" pos="638">
          <p15:clr>
            <a:srgbClr val="A4A3A4"/>
          </p15:clr>
        </p15:guide>
        <p15:guide id="3" orient="horz" pos="453">
          <p15:clr>
            <a:srgbClr val="A4A3A4"/>
          </p15:clr>
        </p15:guide>
        <p15:guide id="4" orient="horz" pos="6262">
          <p15:clr>
            <a:srgbClr val="A4A3A4"/>
          </p15:clr>
        </p15:guide>
        <p15:guide id="5" pos="4186">
          <p15:clr>
            <a:srgbClr val="A4A3A4"/>
          </p15:clr>
        </p15:guide>
        <p15:guide id="6" pos="286">
          <p15:clr>
            <a:srgbClr val="A4A3A4"/>
          </p15:clr>
        </p15:guide>
        <p15:guide id="7" pos="830">
          <p15:clr>
            <a:srgbClr val="A4A3A4"/>
          </p15:clr>
        </p15:guide>
        <p15:guide id="8" pos="386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AB377A"/>
    <a:srgbClr val="E9E6E6"/>
    <a:srgbClr val="FF0066"/>
    <a:srgbClr val="DEE6ED"/>
    <a:srgbClr val="C8D8E6"/>
    <a:srgbClr val="23476E"/>
    <a:srgbClr val="23214A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95CD0-6096-4872-8B65-B0E567B70531}" v="8955" dt="2020-05-21T18:18:47.6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4696" autoAdjust="0"/>
  </p:normalViewPr>
  <p:slideViewPr>
    <p:cSldViewPr snapToObjects="1" showGuides="1">
      <p:cViewPr varScale="1">
        <p:scale>
          <a:sx n="140" d="100"/>
          <a:sy n="140" d="100"/>
        </p:scale>
        <p:origin x="138" y="222"/>
      </p:cViewPr>
      <p:guideLst>
        <p:guide orient="horz" pos="799"/>
        <p:guide orient="horz" pos="4020"/>
        <p:guide pos="158"/>
        <p:guide pos="5602"/>
        <p:guide orient="horz" pos="577"/>
        <p:guide orient="horz" pos="301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84" d="100"/>
          <a:sy n="84" d="100"/>
        </p:scale>
        <p:origin x="-4138" y="-72"/>
      </p:cViewPr>
      <p:guideLst>
        <p:guide orient="horz" pos="187"/>
        <p:guide orient="horz" pos="638"/>
        <p:guide orient="horz" pos="453"/>
        <p:guide orient="horz" pos="6262"/>
        <p:guide pos="4186"/>
        <p:guide pos="286"/>
        <p:guide pos="830"/>
        <p:guide pos="386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handoutMaster" Target="handoutMasters/handoutMaster1.xml"/><Relationship Id="rId47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gs" Target="tags/tag1.xml"/><Relationship Id="rId48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53306" y="296863"/>
            <a:ext cx="4422857" cy="41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latin typeface="Tahoma" pitchFamily="34" charset="0"/>
              </a:defRPr>
            </a:lvl1pPr>
          </a:lstStyle>
          <a:p>
            <a:endParaRPr lang="en-US" dirty="0">
              <a:solidFill>
                <a:srgbClr val="0021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Footer Placeholder 6"/>
          <p:cNvSpPr>
            <a:spLocks noGrp="1"/>
          </p:cNvSpPr>
          <p:nvPr>
            <p:ph type="ftr" sz="quarter" idx="2"/>
          </p:nvPr>
        </p:nvSpPr>
        <p:spPr>
          <a:xfrm>
            <a:off x="1317625" y="9941842"/>
            <a:ext cx="4824413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 algn="ctr"/>
            <a:r>
              <a:rPr lang="en-US" sz="80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2018. All rights reserved.</a:t>
            </a:r>
          </a:p>
          <a:p>
            <a:pPr algn="ctr"/>
            <a:r>
              <a:rPr lang="en-US" sz="800" b="1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restricted</a:t>
            </a:r>
            <a:endParaRPr lang="en-US" sz="800" b="1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quarter" idx="1"/>
          </p:nvPr>
        </p:nvSpPr>
        <p:spPr>
          <a:xfrm>
            <a:off x="453306" y="9941842"/>
            <a:ext cx="864319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 algn="l"/>
            <a:r>
              <a:rPr lang="en-US" sz="80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2018-10-30</a:t>
            </a:r>
          </a:p>
          <a:p>
            <a:pPr algn="l"/>
            <a:endParaRPr lang="en-US" sz="80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"/>
          </p:nvPr>
        </p:nvSpPr>
        <p:spPr>
          <a:xfrm>
            <a:off x="6142038" y="9941842"/>
            <a:ext cx="448737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fld id="{4F5EA4BF-E9AE-43AF-B3B0-E8B2B4D213BF}" type="slidenum">
              <a:rPr lang="en-US" sz="800" smtClean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‹#›</a:t>
            </a:fld>
            <a:endParaRPr lang="en-US" sz="80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endParaRPr lang="en-US" sz="80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28692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3306" y="1012825"/>
            <a:ext cx="6191968" cy="348298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53306" y="4757266"/>
            <a:ext cx="6191968" cy="4783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Enter Notes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54025" y="295163"/>
            <a:ext cx="4422857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1317625" y="9940925"/>
            <a:ext cx="4824411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2018.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solidFill>
                <a:srgbClr val="E300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453306" y="9940925"/>
            <a:ext cx="864320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2018-10-30</a:t>
            </a:r>
          </a:p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5"/>
          </p:nvPr>
        </p:nvSpPr>
        <p:spPr>
          <a:xfrm>
            <a:off x="6142037" y="9940925"/>
            <a:ext cx="503237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0418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solidFill>
                <a:srgbClr val="E300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dirty="0"/>
              <a:t>2020-04-20</a:t>
            </a:r>
          </a:p>
          <a:p>
            <a:endParaRPr lang="en-US" dirty="0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219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558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restricted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E30034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2020-04-20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65D906-55BD-49C5-997D-27A40DB53D1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064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558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30034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confidential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E30034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2020-04-20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65D906-55BD-49C5-997D-27A40DB53D1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679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ußzeilenplatzhalter 7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22860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Arial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2" name="Freihandform 1"/>
          <p:cNvSpPr/>
          <p:nvPr userDrawn="1"/>
        </p:nvSpPr>
        <p:spPr bwMode="auto">
          <a:xfrm>
            <a:off x="-4572" y="0"/>
            <a:ext cx="9153144" cy="3867912"/>
          </a:xfrm>
          <a:custGeom>
            <a:avLst/>
            <a:gdLst>
              <a:gd name="connsiteX0" fmla="*/ 0 w 9153144"/>
              <a:gd name="connsiteY0" fmla="*/ 3877056 h 3877056"/>
              <a:gd name="connsiteX1" fmla="*/ 0 w 9153144"/>
              <a:gd name="connsiteY1" fmla="*/ 0 h 3877056"/>
              <a:gd name="connsiteX2" fmla="*/ 9153144 w 9153144"/>
              <a:gd name="connsiteY2" fmla="*/ 0 h 3877056"/>
              <a:gd name="connsiteX3" fmla="*/ 9153144 w 9153144"/>
              <a:gd name="connsiteY3" fmla="*/ 3461004 h 3877056"/>
              <a:gd name="connsiteX4" fmla="*/ 0 w 9153144"/>
              <a:gd name="connsiteY4" fmla="*/ 3877056 h 387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144" h="3877056">
                <a:moveTo>
                  <a:pt x="0" y="3877056"/>
                </a:moveTo>
                <a:lnTo>
                  <a:pt x="0" y="0"/>
                </a:lnTo>
                <a:lnTo>
                  <a:pt x="9153144" y="0"/>
                </a:lnTo>
                <a:lnTo>
                  <a:pt x="9153144" y="3461004"/>
                </a:lnTo>
                <a:lnTo>
                  <a:pt x="0" y="3877056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8" name="Gruppieren 27"/>
          <p:cNvGrpSpPr/>
          <p:nvPr userDrawn="1"/>
        </p:nvGrpSpPr>
        <p:grpSpPr>
          <a:xfrm>
            <a:off x="-4572" y="0"/>
            <a:ext cx="9153144" cy="3795886"/>
            <a:chOff x="-4573" y="2281"/>
            <a:chExt cx="9153144" cy="5482946"/>
          </a:xfrm>
        </p:grpSpPr>
        <p:cxnSp>
          <p:nvCxnSpPr>
            <p:cNvPr id="19" name="Gerade Verbindung 30"/>
            <p:cNvCxnSpPr/>
            <p:nvPr/>
          </p:nvCxnSpPr>
          <p:spPr>
            <a:xfrm>
              <a:off x="1979712" y="4861158"/>
              <a:ext cx="72007" cy="624069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31"/>
            <p:cNvCxnSpPr/>
            <p:nvPr/>
          </p:nvCxnSpPr>
          <p:spPr>
            <a:xfrm>
              <a:off x="-4573" y="3613021"/>
              <a:ext cx="1984284" cy="1248139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32"/>
            <p:cNvCxnSpPr/>
            <p:nvPr/>
          </p:nvCxnSpPr>
          <p:spPr>
            <a:xfrm flipH="1">
              <a:off x="1979711" y="2589938"/>
              <a:ext cx="7168860" cy="227122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34"/>
            <p:cNvSpPr/>
            <p:nvPr/>
          </p:nvSpPr>
          <p:spPr bwMode="auto">
            <a:xfrm>
              <a:off x="1907704" y="4757158"/>
              <a:ext cx="144016" cy="2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Gerade Verbindung 35"/>
            <p:cNvCxnSpPr/>
            <p:nvPr/>
          </p:nvCxnSpPr>
          <p:spPr>
            <a:xfrm flipH="1">
              <a:off x="6243551" y="2281"/>
              <a:ext cx="2520280" cy="518201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468000" y="1297976"/>
            <a:ext cx="6331744" cy="564903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 sz="36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kern="0" dirty="0"/>
              <a:t>Please type in title</a:t>
            </a:r>
          </a:p>
        </p:txBody>
      </p:sp>
      <p:pic>
        <p:nvPicPr>
          <p:cNvPr id="28" name="Grafik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766" y="4089966"/>
            <a:ext cx="1372690" cy="600324"/>
          </a:xfrm>
          <a:prstGeom prst="rect">
            <a:avLst/>
          </a:prstGeom>
        </p:spPr>
      </p:pic>
      <p:sp>
        <p:nvSpPr>
          <p:cNvPr id="29" name="Datumsplatzhalter 6"/>
          <p:cNvSpPr>
            <a:spLocks noGrp="1"/>
          </p:cNvSpPr>
          <p:nvPr>
            <p:ph type="dt" sz="half" idx="11"/>
          </p:nvPr>
        </p:nvSpPr>
        <p:spPr>
          <a:xfrm>
            <a:off x="3999706" y="4711700"/>
            <a:ext cx="288036" cy="22860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Arial"/>
              </a:defRPr>
            </a:lvl1pPr>
          </a:lstStyle>
          <a:p>
            <a:fld id="{1175E67F-D901-478C-8463-FCC9F86F2FB2}" type="datetime1">
              <a:rPr lang="en-US" smtClean="0"/>
              <a:t>21-May-20</a:t>
            </a:fld>
            <a:endParaRPr lang="de-DE"/>
          </a:p>
        </p:txBody>
      </p:sp>
      <p:sp>
        <p:nvSpPr>
          <p:cNvPr id="3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8000" y="4074737"/>
            <a:ext cx="6192000" cy="61555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15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8315516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chemeClr val="accent2"/>
              </a:buClr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A3F47F2-EC1A-4CB6-8EC5-62C1278D1D8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5361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  <p15:guide id="2" pos="297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Fou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951309"/>
            <a:ext cx="4248472" cy="1737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643438" y="951309"/>
            <a:ext cx="4249042" cy="1737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250825" y="2895600"/>
            <a:ext cx="4248472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4643438" y="2895600"/>
            <a:ext cx="4249042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5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8315516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chemeClr val="accent2"/>
              </a:buClr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A3F47F2-EC1A-4CB6-8EC5-62C1278D1D8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4283964" y="4905756"/>
            <a:ext cx="576072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17" name="Datumsplatzhalter 7"/>
          <p:cNvSpPr>
            <a:spLocks noGrp="1"/>
          </p:cNvSpPr>
          <p:nvPr>
            <p:ph type="dt" sz="half" idx="2"/>
          </p:nvPr>
        </p:nvSpPr>
        <p:spPr>
          <a:xfrm>
            <a:off x="250824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fld id="{A035DFA5-8274-4766-861D-5C29ED8AE55E}" type="datetime1">
              <a:rPr lang="en-US" b="1" smtClean="0"/>
              <a:t>21-May-20</a:t>
            </a:fld>
            <a:endParaRPr lang="de-DE" b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951309"/>
            <a:ext cx="8641655" cy="1737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250825" y="2895600"/>
            <a:ext cx="4248472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43438" y="2895600"/>
            <a:ext cx="4249041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4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8315516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chemeClr val="accent2"/>
              </a:buClr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A3F47F2-EC1A-4CB6-8EC5-62C1278D1D8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5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4283964" y="4905756"/>
            <a:ext cx="576072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16" name="Datumsplatzhalter 7"/>
          <p:cNvSpPr>
            <a:spLocks noGrp="1"/>
          </p:cNvSpPr>
          <p:nvPr>
            <p:ph type="dt" sz="half" idx="2"/>
          </p:nvPr>
        </p:nvSpPr>
        <p:spPr>
          <a:xfrm>
            <a:off x="250824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fld id="{ADC373F2-2F22-4D74-9B50-57EAA939196E}" type="datetime1">
              <a:rPr lang="en-US" b="1" smtClean="0"/>
              <a:t>21-May-20</a:t>
            </a:fld>
            <a:endParaRPr lang="de-DE" b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Two_Columns_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0960" cy="9245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250825" y="2085698"/>
            <a:ext cx="4248472" cy="145936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43438" y="2085698"/>
            <a:ext cx="4248472" cy="145936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250825" y="3813889"/>
            <a:ext cx="8640960" cy="97242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15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8315516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chemeClr val="accent2"/>
              </a:buClr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A3F47F2-EC1A-4CB6-8EC5-62C1278D1D8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4283964" y="4905756"/>
            <a:ext cx="576072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17" name="Datumsplatzhalter 7"/>
          <p:cNvSpPr>
            <a:spLocks noGrp="1"/>
          </p:cNvSpPr>
          <p:nvPr>
            <p:ph type="dt" sz="half" idx="2"/>
          </p:nvPr>
        </p:nvSpPr>
        <p:spPr>
          <a:xfrm>
            <a:off x="250824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fld id="{E2D8BD1D-DDE3-4A62-84D6-5C992A5FEA5F}" type="datetime1">
              <a:rPr lang="en-US" b="1" smtClean="0"/>
              <a:t>21-May-20</a:t>
            </a:fld>
            <a:endParaRPr lang="de-DE" b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6" y="951310"/>
            <a:ext cx="2808288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3203576" y="951310"/>
            <a:ext cx="2736850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084888" y="951310"/>
            <a:ext cx="2808312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4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8315516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chemeClr val="accent2"/>
              </a:buClr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A3F47F2-EC1A-4CB6-8EC5-62C1278D1D8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5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4283964" y="4905756"/>
            <a:ext cx="576072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16" name="Datumsplatzhalter 7"/>
          <p:cNvSpPr>
            <a:spLocks noGrp="1"/>
          </p:cNvSpPr>
          <p:nvPr>
            <p:ph type="dt" sz="half" idx="2"/>
          </p:nvPr>
        </p:nvSpPr>
        <p:spPr>
          <a:xfrm>
            <a:off x="250824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fld id="{E53978AC-C18A-45EF-882A-5A897811261A}" type="datetime1">
              <a:rPr lang="en-US" b="1" smtClean="0"/>
              <a:t>21-May-20</a:t>
            </a:fld>
            <a:endParaRPr lang="de-DE" b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and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0960" cy="1026319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250825" y="2085975"/>
            <a:ext cx="2952750" cy="2700338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348039" y="2085975"/>
            <a:ext cx="2592387" cy="2700338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6084889" y="2085975"/>
            <a:ext cx="2808287" cy="2700338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5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8315516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chemeClr val="accent2"/>
              </a:buClr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A3F47F2-EC1A-4CB6-8EC5-62C1278D1D8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4283964" y="4905756"/>
            <a:ext cx="576072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17" name="Datumsplatzhalter 7"/>
          <p:cNvSpPr>
            <a:spLocks noGrp="1"/>
          </p:cNvSpPr>
          <p:nvPr>
            <p:ph type="dt" sz="half" idx="2"/>
          </p:nvPr>
        </p:nvSpPr>
        <p:spPr>
          <a:xfrm>
            <a:off x="250824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fld id="{9F9C990E-98E1-48E4-BDBE-AE051B0E749E}" type="datetime1">
              <a:rPr lang="en-US" b="1" smtClean="0"/>
              <a:t>21-May-20</a:t>
            </a:fld>
            <a:endParaRPr lang="de-DE" b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our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2088232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2484439" y="951310"/>
            <a:ext cx="2016125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43439" y="951310"/>
            <a:ext cx="2016125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6804025" y="951310"/>
            <a:ext cx="2088232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5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8315516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chemeClr val="accent2"/>
              </a:buClr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A3F47F2-EC1A-4CB6-8EC5-62C1278D1D8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4283964" y="4905756"/>
            <a:ext cx="576072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17" name="Datumsplatzhalter 7"/>
          <p:cNvSpPr>
            <a:spLocks noGrp="1"/>
          </p:cNvSpPr>
          <p:nvPr>
            <p:ph type="dt" sz="half" idx="2"/>
          </p:nvPr>
        </p:nvSpPr>
        <p:spPr>
          <a:xfrm>
            <a:off x="250824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fld id="{7AA1C835-F316-4BBF-9E27-1BF8E7755728}" type="datetime1">
              <a:rPr lang="en-US" b="1" smtClean="0"/>
              <a:t>21-May-20</a:t>
            </a:fld>
            <a:endParaRPr lang="de-DE" b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and_Four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0960" cy="1026319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buNone/>
              <a:defRPr/>
            </a:lvl4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250825" y="2085975"/>
            <a:ext cx="2088232" cy="2700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2484439" y="2085975"/>
            <a:ext cx="2016125" cy="2700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4643439" y="2085975"/>
            <a:ext cx="2016125" cy="2700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6804025" y="2085975"/>
            <a:ext cx="2088232" cy="2700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7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8315516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chemeClr val="accent2"/>
              </a:buClr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A3F47F2-EC1A-4CB6-8EC5-62C1278D1D8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4283964" y="4905756"/>
            <a:ext cx="576072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19" name="Datumsplatzhalter 7"/>
          <p:cNvSpPr>
            <a:spLocks noGrp="1"/>
          </p:cNvSpPr>
          <p:nvPr>
            <p:ph type="dt" sz="half" idx="2"/>
          </p:nvPr>
        </p:nvSpPr>
        <p:spPr>
          <a:xfrm>
            <a:off x="250824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fld id="{36BF565B-1ADF-4CBC-AEFA-09CF49D00248}" type="datetime1">
              <a:rPr lang="en-US" b="1" smtClean="0"/>
              <a:t>21-May-20</a:t>
            </a:fld>
            <a:endParaRPr lang="de-DE" b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8315516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chemeClr val="accent2"/>
              </a:buClr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A3F47F2-EC1A-4CB6-8EC5-62C1278D1D8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4283964" y="4905756"/>
            <a:ext cx="576072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10" name="Datumsplatzhalter 7"/>
          <p:cNvSpPr>
            <a:spLocks noGrp="1"/>
          </p:cNvSpPr>
          <p:nvPr>
            <p:ph type="dt" sz="half" idx="2"/>
          </p:nvPr>
        </p:nvSpPr>
        <p:spPr>
          <a:xfrm>
            <a:off x="250824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fld id="{7F3B61FD-6297-4936-B100-B26B2AAAE861}" type="datetime1">
              <a:rPr lang="en-US" b="1" smtClean="0"/>
              <a:t>21-May-20</a:t>
            </a:fld>
            <a:endParaRPr lang="de-DE" b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8315516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chemeClr val="accent2"/>
              </a:buClr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A3F47F2-EC1A-4CB6-8EC5-62C1278D1D8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4283964" y="4905756"/>
            <a:ext cx="576072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10" name="Datumsplatzhalter 7"/>
          <p:cNvSpPr>
            <a:spLocks noGrp="1"/>
          </p:cNvSpPr>
          <p:nvPr>
            <p:ph type="dt" sz="half" idx="2"/>
          </p:nvPr>
        </p:nvSpPr>
        <p:spPr>
          <a:xfrm>
            <a:off x="250824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fld id="{D0C9D242-47DB-4B98-9928-277A4B28A58E}" type="datetime1">
              <a:rPr lang="en-US" b="1" smtClean="0"/>
              <a:t>21-May-20</a:t>
            </a:fld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39432570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68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ußzeilenplatzhalter 7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22860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Arial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16" name="Freihandform 15"/>
          <p:cNvSpPr/>
          <p:nvPr userDrawn="1"/>
        </p:nvSpPr>
        <p:spPr bwMode="auto">
          <a:xfrm>
            <a:off x="-4572" y="0"/>
            <a:ext cx="9153144" cy="3867912"/>
          </a:xfrm>
          <a:custGeom>
            <a:avLst/>
            <a:gdLst>
              <a:gd name="connsiteX0" fmla="*/ 0 w 9153144"/>
              <a:gd name="connsiteY0" fmla="*/ 3877056 h 3877056"/>
              <a:gd name="connsiteX1" fmla="*/ 0 w 9153144"/>
              <a:gd name="connsiteY1" fmla="*/ 0 h 3877056"/>
              <a:gd name="connsiteX2" fmla="*/ 9153144 w 9153144"/>
              <a:gd name="connsiteY2" fmla="*/ 0 h 3877056"/>
              <a:gd name="connsiteX3" fmla="*/ 9153144 w 9153144"/>
              <a:gd name="connsiteY3" fmla="*/ 3461004 h 3877056"/>
              <a:gd name="connsiteX4" fmla="*/ 0 w 9153144"/>
              <a:gd name="connsiteY4" fmla="*/ 3877056 h 387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144" h="3877056">
                <a:moveTo>
                  <a:pt x="0" y="3877056"/>
                </a:moveTo>
                <a:lnTo>
                  <a:pt x="0" y="0"/>
                </a:lnTo>
                <a:lnTo>
                  <a:pt x="9153144" y="0"/>
                </a:lnTo>
                <a:lnTo>
                  <a:pt x="9153144" y="3461004"/>
                </a:lnTo>
                <a:lnTo>
                  <a:pt x="0" y="3877056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7" name="Gruppieren 27"/>
          <p:cNvGrpSpPr/>
          <p:nvPr userDrawn="1"/>
        </p:nvGrpSpPr>
        <p:grpSpPr>
          <a:xfrm>
            <a:off x="-4572" y="0"/>
            <a:ext cx="9153144" cy="3795886"/>
            <a:chOff x="-4573" y="2281"/>
            <a:chExt cx="9153144" cy="5482946"/>
          </a:xfrm>
        </p:grpSpPr>
        <p:cxnSp>
          <p:nvCxnSpPr>
            <p:cNvPr id="18" name="Gerade Verbindung 30"/>
            <p:cNvCxnSpPr/>
            <p:nvPr/>
          </p:nvCxnSpPr>
          <p:spPr>
            <a:xfrm>
              <a:off x="1979712" y="4861158"/>
              <a:ext cx="72007" cy="624069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31"/>
            <p:cNvCxnSpPr/>
            <p:nvPr/>
          </p:nvCxnSpPr>
          <p:spPr>
            <a:xfrm>
              <a:off x="-4573" y="3613021"/>
              <a:ext cx="1984284" cy="1248139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32"/>
            <p:cNvCxnSpPr/>
            <p:nvPr/>
          </p:nvCxnSpPr>
          <p:spPr>
            <a:xfrm flipH="1">
              <a:off x="1979711" y="2589938"/>
              <a:ext cx="7168860" cy="227122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lipse 34"/>
            <p:cNvSpPr/>
            <p:nvPr/>
          </p:nvSpPr>
          <p:spPr bwMode="auto">
            <a:xfrm>
              <a:off x="1907704" y="4757158"/>
              <a:ext cx="144016" cy="2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Gerade Verbindung 35"/>
            <p:cNvCxnSpPr/>
            <p:nvPr/>
          </p:nvCxnSpPr>
          <p:spPr>
            <a:xfrm flipH="1">
              <a:off x="6243551" y="2281"/>
              <a:ext cx="2520280" cy="518201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Grafik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766" y="4089966"/>
            <a:ext cx="1372690" cy="600324"/>
          </a:xfrm>
          <a:prstGeom prst="rect">
            <a:avLst/>
          </a:prstGeom>
        </p:spPr>
      </p:pic>
      <p:sp>
        <p:nvSpPr>
          <p:cNvPr id="34" name="Datumsplatzhalter 6"/>
          <p:cNvSpPr>
            <a:spLocks noGrp="1"/>
          </p:cNvSpPr>
          <p:nvPr>
            <p:ph type="dt" sz="half" idx="11"/>
          </p:nvPr>
        </p:nvSpPr>
        <p:spPr>
          <a:xfrm>
            <a:off x="3999706" y="4711700"/>
            <a:ext cx="288036" cy="22860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Arial"/>
              </a:defRPr>
            </a:lvl1pPr>
          </a:lstStyle>
          <a:p>
            <a:fld id="{09505E6A-2969-41C6-8F53-0C0C88D756BB}" type="datetime1">
              <a:rPr lang="en-US" smtClean="0"/>
              <a:t>21-May-20</a:t>
            </a:fld>
            <a:endParaRPr lang="de-DE"/>
          </a:p>
        </p:txBody>
      </p:sp>
      <p:sp>
        <p:nvSpPr>
          <p:cNvPr id="3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8000" y="4074737"/>
            <a:ext cx="6192000" cy="61555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30404"/>
            <a:ext cx="6335712" cy="48577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3600"/>
            </a:lvl1pPr>
            <a:lvl2pPr marL="288000" indent="0">
              <a:buNone/>
              <a:defRPr sz="1800"/>
            </a:lvl2pPr>
            <a:lvl3pPr marL="576000" indent="0">
              <a:buNone/>
              <a:defRPr sz="1800"/>
            </a:lvl3pPr>
            <a:lvl4pPr marL="864000" indent="0">
              <a:buNone/>
              <a:defRPr sz="1800"/>
            </a:lvl4pPr>
            <a:lvl5pPr marL="1080000" indent="0">
              <a:buNone/>
              <a:defRPr sz="1800"/>
            </a:lvl5pPr>
          </a:lstStyle>
          <a:p>
            <a:pPr lvl="0"/>
            <a:r>
              <a:rPr lang="de-DE"/>
              <a:t>Please type in title</a:t>
            </a:r>
          </a:p>
        </p:txBody>
      </p:sp>
      <p:sp>
        <p:nvSpPr>
          <p:cNvPr id="15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8315516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chemeClr val="accent2"/>
              </a:buClr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A3F47F2-EC1A-4CB6-8EC5-62C1278D1D8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2423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inal_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"/>
            <a:ext cx="9144000" cy="514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70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</a:p>
        </p:txBody>
      </p:sp>
      <p:sp>
        <p:nvSpPr>
          <p:cNvPr id="6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0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Freihandform 1"/>
          <p:cNvSpPr/>
          <p:nvPr userDrawn="1"/>
        </p:nvSpPr>
        <p:spPr bwMode="auto">
          <a:xfrm>
            <a:off x="-4572" y="0"/>
            <a:ext cx="9153144" cy="3867912"/>
          </a:xfrm>
          <a:custGeom>
            <a:avLst/>
            <a:gdLst>
              <a:gd name="connsiteX0" fmla="*/ 0 w 9153144"/>
              <a:gd name="connsiteY0" fmla="*/ 3877056 h 3877056"/>
              <a:gd name="connsiteX1" fmla="*/ 0 w 9153144"/>
              <a:gd name="connsiteY1" fmla="*/ 0 h 3877056"/>
              <a:gd name="connsiteX2" fmla="*/ 9153144 w 9153144"/>
              <a:gd name="connsiteY2" fmla="*/ 0 h 3877056"/>
              <a:gd name="connsiteX3" fmla="*/ 9153144 w 9153144"/>
              <a:gd name="connsiteY3" fmla="*/ 3461004 h 3877056"/>
              <a:gd name="connsiteX4" fmla="*/ 0 w 9153144"/>
              <a:gd name="connsiteY4" fmla="*/ 3877056 h 387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144" h="3877056">
                <a:moveTo>
                  <a:pt x="0" y="3877056"/>
                </a:moveTo>
                <a:lnTo>
                  <a:pt x="0" y="0"/>
                </a:lnTo>
                <a:lnTo>
                  <a:pt x="9153144" y="0"/>
                </a:lnTo>
                <a:lnTo>
                  <a:pt x="9153144" y="3461004"/>
                </a:lnTo>
                <a:lnTo>
                  <a:pt x="0" y="3877056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8" name="Gruppieren 27"/>
          <p:cNvGrpSpPr/>
          <p:nvPr userDrawn="1"/>
        </p:nvGrpSpPr>
        <p:grpSpPr>
          <a:xfrm>
            <a:off x="-4572" y="0"/>
            <a:ext cx="9153144" cy="3795886"/>
            <a:chOff x="-4573" y="2281"/>
            <a:chExt cx="9153144" cy="5482946"/>
          </a:xfrm>
        </p:grpSpPr>
        <p:cxnSp>
          <p:nvCxnSpPr>
            <p:cNvPr id="19" name="Gerade Verbindung 30"/>
            <p:cNvCxnSpPr/>
            <p:nvPr/>
          </p:nvCxnSpPr>
          <p:spPr>
            <a:xfrm>
              <a:off x="1979712" y="4861158"/>
              <a:ext cx="72007" cy="624069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31"/>
            <p:cNvCxnSpPr/>
            <p:nvPr/>
          </p:nvCxnSpPr>
          <p:spPr>
            <a:xfrm>
              <a:off x="-4573" y="3613021"/>
              <a:ext cx="1984284" cy="1248139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32"/>
            <p:cNvCxnSpPr/>
            <p:nvPr/>
          </p:nvCxnSpPr>
          <p:spPr>
            <a:xfrm flipH="1">
              <a:off x="1979711" y="2589938"/>
              <a:ext cx="7168860" cy="227122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34"/>
            <p:cNvSpPr/>
            <p:nvPr/>
          </p:nvSpPr>
          <p:spPr bwMode="auto">
            <a:xfrm>
              <a:off x="1907704" y="4757158"/>
              <a:ext cx="144016" cy="2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Gerade Verbindung 35"/>
            <p:cNvCxnSpPr/>
            <p:nvPr/>
          </p:nvCxnSpPr>
          <p:spPr>
            <a:xfrm flipH="1">
              <a:off x="6243551" y="2281"/>
              <a:ext cx="2520280" cy="518201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IFXSHAPE"/>
          <p:cNvSpPr>
            <a:spLocks noGrp="1"/>
          </p:cNvSpPr>
          <p:nvPr>
            <p:ph type="title" hasCustomPrompt="1"/>
          </p:nvPr>
        </p:nvSpPr>
        <p:spPr>
          <a:xfrm>
            <a:off x="468000" y="1297976"/>
            <a:ext cx="6331744" cy="564903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 sz="36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kern="0" dirty="0"/>
              <a:t>Please type in title</a:t>
            </a:r>
          </a:p>
        </p:txBody>
      </p:sp>
      <p:pic>
        <p:nvPicPr>
          <p:cNvPr id="28" name="Grafik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766" y="4089966"/>
            <a:ext cx="1372690" cy="600324"/>
          </a:xfrm>
          <a:prstGeom prst="rect">
            <a:avLst/>
          </a:prstGeom>
        </p:spPr>
      </p:pic>
      <p:sp>
        <p:nvSpPr>
          <p:cNvPr id="30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4074737"/>
            <a:ext cx="6192000" cy="61555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7" name="IFXSHAPE"/>
          <p:cNvSpPr>
            <a:spLocks noGrp="1"/>
          </p:cNvSpPr>
          <p:nvPr>
            <p:ph type="dt" sz="half" idx="11"/>
          </p:nvPr>
        </p:nvSpPr>
        <p:spPr>
          <a:xfrm>
            <a:off x="4144168" y="47533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843E09B5-224C-4907-BD78-5BC81455655B}" type="datetime1">
              <a:rPr lang="en-US" smtClean="0"/>
              <a:t>21-May-20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68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6"/>
          </p:nvPr>
        </p:nvSpPr>
        <p:spPr>
          <a:xfrm>
            <a:off x="250824" y="3810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</a:p>
        </p:txBody>
      </p:sp>
      <p:sp>
        <p:nvSpPr>
          <p:cNvPr id="5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0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ihandform 15"/>
          <p:cNvSpPr/>
          <p:nvPr userDrawn="1"/>
        </p:nvSpPr>
        <p:spPr bwMode="auto">
          <a:xfrm>
            <a:off x="-4572" y="0"/>
            <a:ext cx="9153144" cy="3867912"/>
          </a:xfrm>
          <a:custGeom>
            <a:avLst/>
            <a:gdLst>
              <a:gd name="connsiteX0" fmla="*/ 0 w 9153144"/>
              <a:gd name="connsiteY0" fmla="*/ 3877056 h 3877056"/>
              <a:gd name="connsiteX1" fmla="*/ 0 w 9153144"/>
              <a:gd name="connsiteY1" fmla="*/ 0 h 3877056"/>
              <a:gd name="connsiteX2" fmla="*/ 9153144 w 9153144"/>
              <a:gd name="connsiteY2" fmla="*/ 0 h 3877056"/>
              <a:gd name="connsiteX3" fmla="*/ 9153144 w 9153144"/>
              <a:gd name="connsiteY3" fmla="*/ 3461004 h 3877056"/>
              <a:gd name="connsiteX4" fmla="*/ 0 w 9153144"/>
              <a:gd name="connsiteY4" fmla="*/ 3877056 h 387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144" h="3877056">
                <a:moveTo>
                  <a:pt x="0" y="3877056"/>
                </a:moveTo>
                <a:lnTo>
                  <a:pt x="0" y="0"/>
                </a:lnTo>
                <a:lnTo>
                  <a:pt x="9153144" y="0"/>
                </a:lnTo>
                <a:lnTo>
                  <a:pt x="9153144" y="3461004"/>
                </a:lnTo>
                <a:lnTo>
                  <a:pt x="0" y="3877056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7" name="Gruppieren 27"/>
          <p:cNvGrpSpPr/>
          <p:nvPr userDrawn="1"/>
        </p:nvGrpSpPr>
        <p:grpSpPr>
          <a:xfrm>
            <a:off x="-4572" y="0"/>
            <a:ext cx="9153144" cy="3795886"/>
            <a:chOff x="-4573" y="2281"/>
            <a:chExt cx="9153144" cy="5482946"/>
          </a:xfrm>
        </p:grpSpPr>
        <p:cxnSp>
          <p:nvCxnSpPr>
            <p:cNvPr id="18" name="Gerade Verbindung 30"/>
            <p:cNvCxnSpPr/>
            <p:nvPr/>
          </p:nvCxnSpPr>
          <p:spPr>
            <a:xfrm>
              <a:off x="1979712" y="4861158"/>
              <a:ext cx="72007" cy="624069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31"/>
            <p:cNvCxnSpPr/>
            <p:nvPr/>
          </p:nvCxnSpPr>
          <p:spPr>
            <a:xfrm>
              <a:off x="-4573" y="3613021"/>
              <a:ext cx="1984284" cy="1248139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32"/>
            <p:cNvCxnSpPr/>
            <p:nvPr/>
          </p:nvCxnSpPr>
          <p:spPr>
            <a:xfrm flipH="1">
              <a:off x="1979711" y="2589938"/>
              <a:ext cx="7168860" cy="227122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lipse 34"/>
            <p:cNvSpPr/>
            <p:nvPr/>
          </p:nvSpPr>
          <p:spPr bwMode="auto">
            <a:xfrm>
              <a:off x="1907704" y="4757158"/>
              <a:ext cx="144016" cy="2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Gerade Verbindung 35"/>
            <p:cNvCxnSpPr/>
            <p:nvPr/>
          </p:nvCxnSpPr>
          <p:spPr>
            <a:xfrm flipH="1">
              <a:off x="6243551" y="2281"/>
              <a:ext cx="2520280" cy="518201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Grafik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766" y="4089966"/>
            <a:ext cx="1372690" cy="600324"/>
          </a:xfrm>
          <a:prstGeom prst="rect">
            <a:avLst/>
          </a:prstGeom>
        </p:spPr>
      </p:pic>
      <p:sp>
        <p:nvSpPr>
          <p:cNvPr id="35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4074737"/>
            <a:ext cx="6192000" cy="61555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21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30404"/>
            <a:ext cx="6335712" cy="48577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3600"/>
            </a:lvl1pPr>
            <a:lvl2pPr marL="288000" indent="0">
              <a:buNone/>
              <a:defRPr sz="1800"/>
            </a:lvl2pPr>
            <a:lvl3pPr marL="576000" indent="0">
              <a:buNone/>
              <a:defRPr sz="1800"/>
            </a:lvl3pPr>
            <a:lvl4pPr marL="864000" indent="0">
              <a:buNone/>
              <a:defRPr sz="1800"/>
            </a:lvl4pPr>
            <a:lvl5pPr marL="1080000" indent="0">
              <a:buNone/>
              <a:defRPr sz="1800"/>
            </a:lvl5pPr>
          </a:lstStyle>
          <a:p>
            <a:pPr lvl="0"/>
            <a:r>
              <a:rPr lang="de-DE"/>
              <a:t>Please type in title</a:t>
            </a:r>
          </a:p>
        </p:txBody>
      </p:sp>
      <p:sp>
        <p:nvSpPr>
          <p:cNvPr id="6" name="IFXSHAPE"/>
          <p:cNvSpPr>
            <a:spLocks noGrp="1"/>
          </p:cNvSpPr>
          <p:nvPr>
            <p:ph type="dt" sz="half" idx="15"/>
          </p:nvPr>
        </p:nvSpPr>
        <p:spPr>
          <a:xfrm>
            <a:off x="4144168" y="47533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5EC4C254-04FC-4CAD-827E-DB55AFD8734D}" type="datetime1">
              <a:rPr lang="en-US" smtClean="0"/>
              <a:t>21-May-20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09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</a:p>
        </p:txBody>
      </p:sp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0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Freihandform 17"/>
          <p:cNvSpPr/>
          <p:nvPr userDrawn="1"/>
        </p:nvSpPr>
        <p:spPr bwMode="auto">
          <a:xfrm>
            <a:off x="-3295" y="-12516"/>
            <a:ext cx="9156440" cy="2151276"/>
          </a:xfrm>
          <a:custGeom>
            <a:avLst/>
            <a:gdLst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12192 w 9150096"/>
              <a:gd name="connsiteY3" fmla="*/ 0 h 4066032"/>
              <a:gd name="connsiteX4" fmla="*/ 0 w 9150096"/>
              <a:gd name="connsiteY4" fmla="*/ 4066032 h 4066032"/>
              <a:gd name="connsiteX0" fmla="*/ 12522 w 9162618"/>
              <a:gd name="connsiteY0" fmla="*/ 4066032 h 4066032"/>
              <a:gd name="connsiteX1" fmla="*/ 9162618 w 9162618"/>
              <a:gd name="connsiteY1" fmla="*/ 3663696 h 4066032"/>
              <a:gd name="connsiteX2" fmla="*/ 9162618 w 9162618"/>
              <a:gd name="connsiteY2" fmla="*/ 0 h 4066032"/>
              <a:gd name="connsiteX3" fmla="*/ 0 w 9162618"/>
              <a:gd name="connsiteY3" fmla="*/ 0 h 4066032"/>
              <a:gd name="connsiteX4" fmla="*/ 12522 w 9162618"/>
              <a:gd name="connsiteY4" fmla="*/ 4066032 h 4066032"/>
              <a:gd name="connsiteX0" fmla="*/ 12522 w 9162618"/>
              <a:gd name="connsiteY0" fmla="*/ 4072210 h 4072210"/>
              <a:gd name="connsiteX1" fmla="*/ 9162618 w 9162618"/>
              <a:gd name="connsiteY1" fmla="*/ 3669874 h 4072210"/>
              <a:gd name="connsiteX2" fmla="*/ 9162618 w 9162618"/>
              <a:gd name="connsiteY2" fmla="*/ 6178 h 4072210"/>
              <a:gd name="connsiteX3" fmla="*/ 0 w 9162618"/>
              <a:gd name="connsiteY3" fmla="*/ 0 h 4072210"/>
              <a:gd name="connsiteX4" fmla="*/ 12522 w 9162618"/>
              <a:gd name="connsiteY4" fmla="*/ 4072210 h 4072210"/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86332 w 9150096"/>
              <a:gd name="connsiteY3" fmla="*/ 6178 h 4066032"/>
              <a:gd name="connsiteX4" fmla="*/ 0 w 9150096"/>
              <a:gd name="connsiteY4" fmla="*/ 4066032 h 4066032"/>
              <a:gd name="connsiteX0" fmla="*/ 6344 w 9156440"/>
              <a:gd name="connsiteY0" fmla="*/ 4066032 h 4066032"/>
              <a:gd name="connsiteX1" fmla="*/ 9156440 w 9156440"/>
              <a:gd name="connsiteY1" fmla="*/ 3663696 h 4066032"/>
              <a:gd name="connsiteX2" fmla="*/ 9156440 w 9156440"/>
              <a:gd name="connsiteY2" fmla="*/ 0 h 4066032"/>
              <a:gd name="connsiteX3" fmla="*/ 0 w 9156440"/>
              <a:gd name="connsiteY3" fmla="*/ 6178 h 4066032"/>
              <a:gd name="connsiteX4" fmla="*/ 6344 w 9156440"/>
              <a:gd name="connsiteY4" fmla="*/ 4066032 h 4066032"/>
              <a:gd name="connsiteX0" fmla="*/ 289 w 9162742"/>
              <a:gd name="connsiteY0" fmla="*/ 4053675 h 4053675"/>
              <a:gd name="connsiteX1" fmla="*/ 9162742 w 9162742"/>
              <a:gd name="connsiteY1" fmla="*/ 3663696 h 4053675"/>
              <a:gd name="connsiteX2" fmla="*/ 9162742 w 9162742"/>
              <a:gd name="connsiteY2" fmla="*/ 0 h 4053675"/>
              <a:gd name="connsiteX3" fmla="*/ 6302 w 9162742"/>
              <a:gd name="connsiteY3" fmla="*/ 6178 h 4053675"/>
              <a:gd name="connsiteX4" fmla="*/ 289 w 9162742"/>
              <a:gd name="connsiteY4" fmla="*/ 4053675 h 4053675"/>
              <a:gd name="connsiteX0" fmla="*/ 482 w 9162935"/>
              <a:gd name="connsiteY0" fmla="*/ 4053675 h 4053675"/>
              <a:gd name="connsiteX1" fmla="*/ 9162935 w 9162935"/>
              <a:gd name="connsiteY1" fmla="*/ 3663696 h 4053675"/>
              <a:gd name="connsiteX2" fmla="*/ 9162935 w 9162935"/>
              <a:gd name="connsiteY2" fmla="*/ 0 h 4053675"/>
              <a:gd name="connsiteX3" fmla="*/ 1900 w 9162935"/>
              <a:gd name="connsiteY3" fmla="*/ 51 h 4053675"/>
              <a:gd name="connsiteX4" fmla="*/ 482 w 9162935"/>
              <a:gd name="connsiteY4" fmla="*/ 4053675 h 4053675"/>
              <a:gd name="connsiteX0" fmla="*/ 482 w 9162935"/>
              <a:gd name="connsiteY0" fmla="*/ 4065928 h 4065928"/>
              <a:gd name="connsiteX1" fmla="*/ 9162935 w 9162935"/>
              <a:gd name="connsiteY1" fmla="*/ 3675949 h 4065928"/>
              <a:gd name="connsiteX2" fmla="*/ 9162935 w 9162935"/>
              <a:gd name="connsiteY2" fmla="*/ 0 h 4065928"/>
              <a:gd name="connsiteX3" fmla="*/ 1900 w 9162935"/>
              <a:gd name="connsiteY3" fmla="*/ 12304 h 4065928"/>
              <a:gd name="connsiteX4" fmla="*/ 482 w 9162935"/>
              <a:gd name="connsiteY4" fmla="*/ 4065928 h 4065928"/>
              <a:gd name="connsiteX0" fmla="*/ 482 w 9162935"/>
              <a:gd name="connsiteY0" fmla="*/ 4065928 h 4065928"/>
              <a:gd name="connsiteX1" fmla="*/ 9162935 w 9162935"/>
              <a:gd name="connsiteY1" fmla="*/ 3675949 h 4065928"/>
              <a:gd name="connsiteX2" fmla="*/ 9162935 w 9162935"/>
              <a:gd name="connsiteY2" fmla="*/ 0 h 4065928"/>
              <a:gd name="connsiteX3" fmla="*/ 1900 w 9162935"/>
              <a:gd name="connsiteY3" fmla="*/ 12304 h 4065928"/>
              <a:gd name="connsiteX4" fmla="*/ 482 w 9162935"/>
              <a:gd name="connsiteY4" fmla="*/ 4065928 h 4065928"/>
              <a:gd name="connsiteX0" fmla="*/ 482 w 9172125"/>
              <a:gd name="connsiteY0" fmla="*/ 4065928 h 4065928"/>
              <a:gd name="connsiteX1" fmla="*/ 9172125 w 9172125"/>
              <a:gd name="connsiteY1" fmla="*/ 3663696 h 4065928"/>
              <a:gd name="connsiteX2" fmla="*/ 9162935 w 9172125"/>
              <a:gd name="connsiteY2" fmla="*/ 0 h 4065928"/>
              <a:gd name="connsiteX3" fmla="*/ 1900 w 9172125"/>
              <a:gd name="connsiteY3" fmla="*/ 12304 h 4065928"/>
              <a:gd name="connsiteX4" fmla="*/ 482 w 9172125"/>
              <a:gd name="connsiteY4" fmla="*/ 4065928 h 4065928"/>
              <a:gd name="connsiteX0" fmla="*/ 207 w 9181040"/>
              <a:gd name="connsiteY0" fmla="*/ 4349480 h 4349480"/>
              <a:gd name="connsiteX1" fmla="*/ 9181040 w 9181040"/>
              <a:gd name="connsiteY1" fmla="*/ 3663696 h 4349480"/>
              <a:gd name="connsiteX2" fmla="*/ 9171850 w 9181040"/>
              <a:gd name="connsiteY2" fmla="*/ 0 h 4349480"/>
              <a:gd name="connsiteX3" fmla="*/ 10815 w 9181040"/>
              <a:gd name="connsiteY3" fmla="*/ 12304 h 4349480"/>
              <a:gd name="connsiteX4" fmla="*/ 207 w 9181040"/>
              <a:gd name="connsiteY4" fmla="*/ 4349480 h 4349480"/>
              <a:gd name="connsiteX0" fmla="*/ 3177 w 9184010"/>
              <a:gd name="connsiteY0" fmla="*/ 4349480 h 4349480"/>
              <a:gd name="connsiteX1" fmla="*/ 9184010 w 9184010"/>
              <a:gd name="connsiteY1" fmla="*/ 3663696 h 4349480"/>
              <a:gd name="connsiteX2" fmla="*/ 9174820 w 9184010"/>
              <a:gd name="connsiteY2" fmla="*/ 0 h 4349480"/>
              <a:gd name="connsiteX3" fmla="*/ 0 w 9184010"/>
              <a:gd name="connsiteY3" fmla="*/ 3712 h 4349480"/>
              <a:gd name="connsiteX4" fmla="*/ 3177 w 9184010"/>
              <a:gd name="connsiteY4" fmla="*/ 4349480 h 4349480"/>
              <a:gd name="connsiteX0" fmla="*/ 3177 w 9184010"/>
              <a:gd name="connsiteY0" fmla="*/ 4363972 h 4363972"/>
              <a:gd name="connsiteX1" fmla="*/ 9184010 w 9184010"/>
              <a:gd name="connsiteY1" fmla="*/ 3678188 h 4363972"/>
              <a:gd name="connsiteX2" fmla="*/ 9182592 w 9184010"/>
              <a:gd name="connsiteY2" fmla="*/ 0 h 4363972"/>
              <a:gd name="connsiteX3" fmla="*/ 0 w 9184010"/>
              <a:gd name="connsiteY3" fmla="*/ 18204 h 4363972"/>
              <a:gd name="connsiteX4" fmla="*/ 3177 w 9184010"/>
              <a:gd name="connsiteY4" fmla="*/ 4363972 h 4363972"/>
              <a:gd name="connsiteX0" fmla="*/ 3177 w 9190851"/>
              <a:gd name="connsiteY0" fmla="*/ 4378462 h 4378462"/>
              <a:gd name="connsiteX1" fmla="*/ 9184010 w 9190851"/>
              <a:gd name="connsiteY1" fmla="*/ 3692678 h 4378462"/>
              <a:gd name="connsiteX2" fmla="*/ 9190364 w 9190851"/>
              <a:gd name="connsiteY2" fmla="*/ 0 h 4378462"/>
              <a:gd name="connsiteX3" fmla="*/ 0 w 9190851"/>
              <a:gd name="connsiteY3" fmla="*/ 32694 h 4378462"/>
              <a:gd name="connsiteX4" fmla="*/ 3177 w 9190851"/>
              <a:gd name="connsiteY4" fmla="*/ 4378462 h 4378462"/>
              <a:gd name="connsiteX0" fmla="*/ 3177 w 9190851"/>
              <a:gd name="connsiteY0" fmla="*/ 4378462 h 4378462"/>
              <a:gd name="connsiteX1" fmla="*/ 9184010 w 9190851"/>
              <a:gd name="connsiteY1" fmla="*/ 3692678 h 4378462"/>
              <a:gd name="connsiteX2" fmla="*/ 9190364 w 9190851"/>
              <a:gd name="connsiteY2" fmla="*/ 0 h 4378462"/>
              <a:gd name="connsiteX3" fmla="*/ 0 w 9190851"/>
              <a:gd name="connsiteY3" fmla="*/ 14162 h 4378462"/>
              <a:gd name="connsiteX4" fmla="*/ 3177 w 9190851"/>
              <a:gd name="connsiteY4" fmla="*/ 4378462 h 4378462"/>
              <a:gd name="connsiteX0" fmla="*/ 290 w 9187964"/>
              <a:gd name="connsiteY0" fmla="*/ 4378462 h 4378462"/>
              <a:gd name="connsiteX1" fmla="*/ 9181123 w 9187964"/>
              <a:gd name="connsiteY1" fmla="*/ 3692678 h 4378462"/>
              <a:gd name="connsiteX2" fmla="*/ 9187477 w 9187964"/>
              <a:gd name="connsiteY2" fmla="*/ 0 h 4378462"/>
              <a:gd name="connsiteX3" fmla="*/ 6285 w 9187964"/>
              <a:gd name="connsiteY3" fmla="*/ 14162 h 4378462"/>
              <a:gd name="connsiteX4" fmla="*/ 290 w 9187964"/>
              <a:gd name="connsiteY4" fmla="*/ 4378462 h 4378462"/>
              <a:gd name="connsiteX0" fmla="*/ 290 w 9187964"/>
              <a:gd name="connsiteY0" fmla="*/ 4378462 h 4378462"/>
              <a:gd name="connsiteX1" fmla="*/ 9181123 w 9187964"/>
              <a:gd name="connsiteY1" fmla="*/ 3692678 h 4378462"/>
              <a:gd name="connsiteX2" fmla="*/ 9187477 w 9187964"/>
              <a:gd name="connsiteY2" fmla="*/ 0 h 4378462"/>
              <a:gd name="connsiteX3" fmla="*/ 6285 w 9187964"/>
              <a:gd name="connsiteY3" fmla="*/ 4896 h 4378462"/>
              <a:gd name="connsiteX4" fmla="*/ 290 w 9187964"/>
              <a:gd name="connsiteY4" fmla="*/ 4378462 h 4378462"/>
              <a:gd name="connsiteX0" fmla="*/ 484 w 9183572"/>
              <a:gd name="connsiteY0" fmla="*/ 4369196 h 4369196"/>
              <a:gd name="connsiteX1" fmla="*/ 9176731 w 9183572"/>
              <a:gd name="connsiteY1" fmla="*/ 3692678 h 4369196"/>
              <a:gd name="connsiteX2" fmla="*/ 9183085 w 9183572"/>
              <a:gd name="connsiteY2" fmla="*/ 0 h 4369196"/>
              <a:gd name="connsiteX3" fmla="*/ 1893 w 9183572"/>
              <a:gd name="connsiteY3" fmla="*/ 4896 h 4369196"/>
              <a:gd name="connsiteX4" fmla="*/ 484 w 9183572"/>
              <a:gd name="connsiteY4" fmla="*/ 4369196 h 4369196"/>
              <a:gd name="connsiteX0" fmla="*/ 484 w 9183572"/>
              <a:gd name="connsiteY0" fmla="*/ 4369196 h 4369196"/>
              <a:gd name="connsiteX1" fmla="*/ 9176731 w 9183572"/>
              <a:gd name="connsiteY1" fmla="*/ 3692678 h 4369196"/>
              <a:gd name="connsiteX2" fmla="*/ 9183085 w 9183572"/>
              <a:gd name="connsiteY2" fmla="*/ 0 h 4369196"/>
              <a:gd name="connsiteX3" fmla="*/ 1893 w 9183572"/>
              <a:gd name="connsiteY3" fmla="*/ 4896 h 4369196"/>
              <a:gd name="connsiteX4" fmla="*/ 484 w 9183572"/>
              <a:gd name="connsiteY4" fmla="*/ 4369196 h 4369196"/>
              <a:gd name="connsiteX0" fmla="*/ 3177 w 9181679"/>
              <a:gd name="connsiteY0" fmla="*/ 4359930 h 4359930"/>
              <a:gd name="connsiteX1" fmla="*/ 9174838 w 9181679"/>
              <a:gd name="connsiteY1" fmla="*/ 3692678 h 4359930"/>
              <a:gd name="connsiteX2" fmla="*/ 9181192 w 9181679"/>
              <a:gd name="connsiteY2" fmla="*/ 0 h 4359930"/>
              <a:gd name="connsiteX3" fmla="*/ 0 w 9181679"/>
              <a:gd name="connsiteY3" fmla="*/ 4896 h 4359930"/>
              <a:gd name="connsiteX4" fmla="*/ 3177 w 9181679"/>
              <a:gd name="connsiteY4" fmla="*/ 4359930 h 4359930"/>
              <a:gd name="connsiteX0" fmla="*/ 3177 w 9184009"/>
              <a:gd name="connsiteY0" fmla="*/ 4359930 h 4359930"/>
              <a:gd name="connsiteX1" fmla="*/ 9184009 w 9184009"/>
              <a:gd name="connsiteY1" fmla="*/ 3683413 h 4359930"/>
              <a:gd name="connsiteX2" fmla="*/ 9181192 w 9184009"/>
              <a:gd name="connsiteY2" fmla="*/ 0 h 4359930"/>
              <a:gd name="connsiteX3" fmla="*/ 0 w 9184009"/>
              <a:gd name="connsiteY3" fmla="*/ 4896 h 4359930"/>
              <a:gd name="connsiteX4" fmla="*/ 3177 w 9184009"/>
              <a:gd name="connsiteY4" fmla="*/ 4359930 h 435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4009" h="4359930">
                <a:moveTo>
                  <a:pt x="3177" y="4359930"/>
                </a:moveTo>
                <a:cubicBezTo>
                  <a:pt x="3060391" y="4225853"/>
                  <a:pt x="6126795" y="3817490"/>
                  <a:pt x="9184009" y="3683413"/>
                </a:cubicBezTo>
                <a:cubicBezTo>
                  <a:pt x="9180946" y="2462181"/>
                  <a:pt x="9184255" y="1221232"/>
                  <a:pt x="9181192" y="0"/>
                </a:cubicBezTo>
                <a:lnTo>
                  <a:pt x="0" y="4896"/>
                </a:lnTo>
                <a:cubicBezTo>
                  <a:pt x="2115" y="1358181"/>
                  <a:pt x="1062" y="3006645"/>
                  <a:pt x="3177" y="435993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516" t="-36152" b="-176344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uppieren 19"/>
          <p:cNvGrpSpPr/>
          <p:nvPr userDrawn="1"/>
        </p:nvGrpSpPr>
        <p:grpSpPr>
          <a:xfrm>
            <a:off x="-3295" y="-12516"/>
            <a:ext cx="9145708" cy="2224226"/>
            <a:chOff x="-3295" y="-16688"/>
            <a:chExt cx="9145708" cy="2965635"/>
          </a:xfrm>
        </p:grpSpPr>
        <p:cxnSp>
          <p:nvCxnSpPr>
            <p:cNvPr id="21" name="Gerade Verbindung 21"/>
            <p:cNvCxnSpPr/>
            <p:nvPr/>
          </p:nvCxnSpPr>
          <p:spPr>
            <a:xfrm>
              <a:off x="2843808" y="1412776"/>
              <a:ext cx="684832" cy="1536171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2"/>
            <p:cNvCxnSpPr/>
            <p:nvPr/>
          </p:nvCxnSpPr>
          <p:spPr>
            <a:xfrm>
              <a:off x="-3295" y="740701"/>
              <a:ext cx="2847103" cy="672076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3"/>
            <p:cNvCxnSpPr/>
            <p:nvPr/>
          </p:nvCxnSpPr>
          <p:spPr>
            <a:xfrm flipH="1">
              <a:off x="2843808" y="-16688"/>
              <a:ext cx="648072" cy="142946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4"/>
            <p:cNvCxnSpPr/>
            <p:nvPr/>
          </p:nvCxnSpPr>
          <p:spPr>
            <a:xfrm>
              <a:off x="6372200" y="-16688"/>
              <a:ext cx="2770213" cy="1813496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30"/>
            <p:cNvSpPr/>
            <p:nvPr/>
          </p:nvSpPr>
          <p:spPr bwMode="auto">
            <a:xfrm>
              <a:off x="2771800" y="1316776"/>
              <a:ext cx="144016" cy="19200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IFXSHAPE"/>
          <p:cNvSpPr>
            <a:spLocks noGrp="1"/>
          </p:cNvSpPr>
          <p:nvPr>
            <p:ph type="title" hasCustomPrompt="1"/>
          </p:nvPr>
        </p:nvSpPr>
        <p:spPr>
          <a:xfrm>
            <a:off x="468000" y="3005815"/>
            <a:ext cx="7488000" cy="564903"/>
          </a:xfrm>
        </p:spPr>
        <p:txBody>
          <a:bodyPr anchor="b" anchorCtr="0">
            <a:spAutoFit/>
          </a:bodyPr>
          <a:lstStyle>
            <a:lvl1pPr>
              <a:defRPr sz="36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kern="0" dirty="0"/>
              <a:t>Please type in title</a:t>
            </a:r>
          </a:p>
        </p:txBody>
      </p:sp>
      <p:pic>
        <p:nvPicPr>
          <p:cNvPr id="34" name="Grafik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766" y="4089966"/>
            <a:ext cx="1372690" cy="600324"/>
          </a:xfrm>
          <a:prstGeom prst="rect">
            <a:avLst/>
          </a:prstGeom>
        </p:spPr>
      </p:pic>
      <p:sp>
        <p:nvSpPr>
          <p:cNvPr id="36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3972421"/>
            <a:ext cx="6192000" cy="61555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6" name="IFXSHAPE"/>
          <p:cNvSpPr>
            <a:spLocks noGrp="1"/>
          </p:cNvSpPr>
          <p:nvPr>
            <p:ph type="dt" sz="half" idx="11"/>
          </p:nvPr>
        </p:nvSpPr>
        <p:spPr>
          <a:xfrm>
            <a:off x="4144168" y="47533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576381AC-1A85-481C-BA0F-F75CF424BB8A}" type="datetime1">
              <a:rPr lang="en-US" smtClean="0"/>
              <a:t>21-May-20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29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</a:p>
        </p:txBody>
      </p:sp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0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2" name="Freihandform 30"/>
          <p:cNvSpPr/>
          <p:nvPr userDrawn="1"/>
        </p:nvSpPr>
        <p:spPr bwMode="auto">
          <a:xfrm>
            <a:off x="-3964" y="-6255"/>
            <a:ext cx="3110798" cy="2164918"/>
          </a:xfrm>
          <a:custGeom>
            <a:avLst/>
            <a:gdLst>
              <a:gd name="connsiteX0" fmla="*/ 4846320 w 4846320"/>
              <a:gd name="connsiteY0" fmla="*/ 0 h 1981200"/>
              <a:gd name="connsiteX1" fmla="*/ 0 w 4846320"/>
              <a:gd name="connsiteY1" fmla="*/ 0 h 1981200"/>
              <a:gd name="connsiteX2" fmla="*/ 0 w 4846320"/>
              <a:gd name="connsiteY2" fmla="*/ 1615440 h 1981200"/>
              <a:gd name="connsiteX3" fmla="*/ 4000500 w 4846320"/>
              <a:gd name="connsiteY3" fmla="*/ 1981200 h 1981200"/>
              <a:gd name="connsiteX4" fmla="*/ 4846320 w 4846320"/>
              <a:gd name="connsiteY4" fmla="*/ 0 h 1981200"/>
              <a:gd name="connsiteX0" fmla="*/ 4864855 w 4864855"/>
              <a:gd name="connsiteY0" fmla="*/ 0 h 1981200"/>
              <a:gd name="connsiteX1" fmla="*/ 0 w 4864855"/>
              <a:gd name="connsiteY1" fmla="*/ 0 h 1981200"/>
              <a:gd name="connsiteX2" fmla="*/ 0 w 4864855"/>
              <a:gd name="connsiteY2" fmla="*/ 1615440 h 1981200"/>
              <a:gd name="connsiteX3" fmla="*/ 4000500 w 4864855"/>
              <a:gd name="connsiteY3" fmla="*/ 1981200 h 1981200"/>
              <a:gd name="connsiteX4" fmla="*/ 4864855 w 4864855"/>
              <a:gd name="connsiteY4" fmla="*/ 0 h 1981200"/>
              <a:gd name="connsiteX0" fmla="*/ 2470367 w 4000500"/>
              <a:gd name="connsiteY0" fmla="*/ 0 h 1991533"/>
              <a:gd name="connsiteX1" fmla="*/ 0 w 4000500"/>
              <a:gd name="connsiteY1" fmla="*/ 10333 h 1991533"/>
              <a:gd name="connsiteX2" fmla="*/ 0 w 4000500"/>
              <a:gd name="connsiteY2" fmla="*/ 1625773 h 1991533"/>
              <a:gd name="connsiteX3" fmla="*/ 4000500 w 4000500"/>
              <a:gd name="connsiteY3" fmla="*/ 1991533 h 1991533"/>
              <a:gd name="connsiteX4" fmla="*/ 2470367 w 4000500"/>
              <a:gd name="connsiteY4" fmla="*/ 0 h 1991533"/>
              <a:gd name="connsiteX0" fmla="*/ 1540469 w 4000500"/>
              <a:gd name="connsiteY0" fmla="*/ 196311 h 1981200"/>
              <a:gd name="connsiteX1" fmla="*/ 0 w 4000500"/>
              <a:gd name="connsiteY1" fmla="*/ 0 h 1981200"/>
              <a:gd name="connsiteX2" fmla="*/ 0 w 4000500"/>
              <a:gd name="connsiteY2" fmla="*/ 1615440 h 1981200"/>
              <a:gd name="connsiteX3" fmla="*/ 4000500 w 4000500"/>
              <a:gd name="connsiteY3" fmla="*/ 1981200 h 1981200"/>
              <a:gd name="connsiteX4" fmla="*/ 1540469 w 4000500"/>
              <a:gd name="connsiteY4" fmla="*/ 196311 h 1981200"/>
              <a:gd name="connsiteX0" fmla="*/ 2788083 w 4000500"/>
              <a:gd name="connsiteY0" fmla="*/ 0 h 1981201"/>
              <a:gd name="connsiteX1" fmla="*/ 0 w 4000500"/>
              <a:gd name="connsiteY1" fmla="*/ 1 h 1981201"/>
              <a:gd name="connsiteX2" fmla="*/ 0 w 4000500"/>
              <a:gd name="connsiteY2" fmla="*/ 1615441 h 1981201"/>
              <a:gd name="connsiteX3" fmla="*/ 4000500 w 4000500"/>
              <a:gd name="connsiteY3" fmla="*/ 1981201 h 1981201"/>
              <a:gd name="connsiteX4" fmla="*/ 2788083 w 4000500"/>
              <a:gd name="connsiteY4" fmla="*/ 0 h 1981201"/>
              <a:gd name="connsiteX0" fmla="*/ 2788083 w 2788083"/>
              <a:gd name="connsiteY0" fmla="*/ 0 h 1615441"/>
              <a:gd name="connsiteX1" fmla="*/ 0 w 2788083"/>
              <a:gd name="connsiteY1" fmla="*/ 1 h 1615441"/>
              <a:gd name="connsiteX2" fmla="*/ 0 w 2788083"/>
              <a:gd name="connsiteY2" fmla="*/ 1615441 h 1615441"/>
              <a:gd name="connsiteX3" fmla="*/ 2233693 w 2788083"/>
              <a:gd name="connsiteY3" fmla="*/ 1485254 h 1615441"/>
              <a:gd name="connsiteX4" fmla="*/ 2788083 w 2788083"/>
              <a:gd name="connsiteY4" fmla="*/ 0 h 1615441"/>
              <a:gd name="connsiteX0" fmla="*/ 2788083 w 3155842"/>
              <a:gd name="connsiteY0" fmla="*/ 0 h 2993757"/>
              <a:gd name="connsiteX1" fmla="*/ 0 w 3155842"/>
              <a:gd name="connsiteY1" fmla="*/ 1 h 2993757"/>
              <a:gd name="connsiteX2" fmla="*/ 0 w 3155842"/>
              <a:gd name="connsiteY2" fmla="*/ 1615441 h 2993757"/>
              <a:gd name="connsiteX3" fmla="*/ 3155842 w 3155842"/>
              <a:gd name="connsiteY3" fmla="*/ 2993757 h 2993757"/>
              <a:gd name="connsiteX4" fmla="*/ 2788083 w 3155842"/>
              <a:gd name="connsiteY4" fmla="*/ 0 h 2993757"/>
              <a:gd name="connsiteX0" fmla="*/ 2788083 w 3155842"/>
              <a:gd name="connsiteY0" fmla="*/ 0 h 3134276"/>
              <a:gd name="connsiteX1" fmla="*/ 0 w 3155842"/>
              <a:gd name="connsiteY1" fmla="*/ 1 h 3134276"/>
              <a:gd name="connsiteX2" fmla="*/ 7749 w 3155842"/>
              <a:gd name="connsiteY2" fmla="*/ 3134276 h 3134276"/>
              <a:gd name="connsiteX3" fmla="*/ 3155842 w 3155842"/>
              <a:gd name="connsiteY3" fmla="*/ 2993757 h 3134276"/>
              <a:gd name="connsiteX4" fmla="*/ 2788083 w 3155842"/>
              <a:gd name="connsiteY4" fmla="*/ 0 h 3134276"/>
              <a:gd name="connsiteX0" fmla="*/ 2796268 w 3164027"/>
              <a:gd name="connsiteY0" fmla="*/ 0 h 3155297"/>
              <a:gd name="connsiteX1" fmla="*/ 8185 w 3164027"/>
              <a:gd name="connsiteY1" fmla="*/ 1 h 3155297"/>
              <a:gd name="connsiteX2" fmla="*/ 0 w 3164027"/>
              <a:gd name="connsiteY2" fmla="*/ 3155297 h 3155297"/>
              <a:gd name="connsiteX3" fmla="*/ 3164027 w 3164027"/>
              <a:gd name="connsiteY3" fmla="*/ 2993757 h 3155297"/>
              <a:gd name="connsiteX4" fmla="*/ 2796268 w 3164027"/>
              <a:gd name="connsiteY4" fmla="*/ 0 h 3155297"/>
              <a:gd name="connsiteX0" fmla="*/ 2796268 w 3140127"/>
              <a:gd name="connsiteY0" fmla="*/ 0 h 3155297"/>
              <a:gd name="connsiteX1" fmla="*/ 8185 w 3140127"/>
              <a:gd name="connsiteY1" fmla="*/ 1 h 3155297"/>
              <a:gd name="connsiteX2" fmla="*/ 0 w 3140127"/>
              <a:gd name="connsiteY2" fmla="*/ 3155297 h 3155297"/>
              <a:gd name="connsiteX3" fmla="*/ 3140127 w 3140127"/>
              <a:gd name="connsiteY3" fmla="*/ 2951716 h 3155297"/>
              <a:gd name="connsiteX4" fmla="*/ 2796268 w 3140127"/>
              <a:gd name="connsiteY4" fmla="*/ 0 h 3155297"/>
              <a:gd name="connsiteX0" fmla="*/ 2796268 w 3156060"/>
              <a:gd name="connsiteY0" fmla="*/ 0 h 3155297"/>
              <a:gd name="connsiteX1" fmla="*/ 8185 w 3156060"/>
              <a:gd name="connsiteY1" fmla="*/ 1 h 3155297"/>
              <a:gd name="connsiteX2" fmla="*/ 0 w 3156060"/>
              <a:gd name="connsiteY2" fmla="*/ 3155297 h 3155297"/>
              <a:gd name="connsiteX3" fmla="*/ 3156060 w 3156060"/>
              <a:gd name="connsiteY3" fmla="*/ 2951716 h 3155297"/>
              <a:gd name="connsiteX4" fmla="*/ 2796268 w 3156060"/>
              <a:gd name="connsiteY4" fmla="*/ 0 h 3155297"/>
              <a:gd name="connsiteX0" fmla="*/ 2796268 w 3156060"/>
              <a:gd name="connsiteY0" fmla="*/ 0 h 3155297"/>
              <a:gd name="connsiteX1" fmla="*/ 8185 w 3156060"/>
              <a:gd name="connsiteY1" fmla="*/ 1 h 3155297"/>
              <a:gd name="connsiteX2" fmla="*/ 0 w 3156060"/>
              <a:gd name="connsiteY2" fmla="*/ 3155297 h 3155297"/>
              <a:gd name="connsiteX3" fmla="*/ 3156060 w 3156060"/>
              <a:gd name="connsiteY3" fmla="*/ 2962225 h 3155297"/>
              <a:gd name="connsiteX4" fmla="*/ 2796268 w 3156060"/>
              <a:gd name="connsiteY4" fmla="*/ 0 h 3155297"/>
              <a:gd name="connsiteX0" fmla="*/ 2796268 w 3156060"/>
              <a:gd name="connsiteY0" fmla="*/ 0 h 3155297"/>
              <a:gd name="connsiteX1" fmla="*/ 8185 w 3156060"/>
              <a:gd name="connsiteY1" fmla="*/ 1 h 3155297"/>
              <a:gd name="connsiteX2" fmla="*/ 0 w 3156060"/>
              <a:gd name="connsiteY2" fmla="*/ 3155297 h 3155297"/>
              <a:gd name="connsiteX3" fmla="*/ 3156060 w 3156060"/>
              <a:gd name="connsiteY3" fmla="*/ 2972736 h 3155297"/>
              <a:gd name="connsiteX4" fmla="*/ 2796268 w 3156060"/>
              <a:gd name="connsiteY4" fmla="*/ 0 h 3155297"/>
              <a:gd name="connsiteX0" fmla="*/ 2802446 w 3162238"/>
              <a:gd name="connsiteY0" fmla="*/ 6167 h 3161464"/>
              <a:gd name="connsiteX1" fmla="*/ 431 w 3162238"/>
              <a:gd name="connsiteY1" fmla="*/ 0 h 3161464"/>
              <a:gd name="connsiteX2" fmla="*/ 6178 w 3162238"/>
              <a:gd name="connsiteY2" fmla="*/ 3161464 h 3161464"/>
              <a:gd name="connsiteX3" fmla="*/ 3162238 w 3162238"/>
              <a:gd name="connsiteY3" fmla="*/ 2978903 h 3161464"/>
              <a:gd name="connsiteX4" fmla="*/ 2802446 w 3162238"/>
              <a:gd name="connsiteY4" fmla="*/ 6167 h 3161464"/>
              <a:gd name="connsiteX0" fmla="*/ 2779226 w 3162238"/>
              <a:gd name="connsiteY0" fmla="*/ 0 h 3173802"/>
              <a:gd name="connsiteX1" fmla="*/ 431 w 3162238"/>
              <a:gd name="connsiteY1" fmla="*/ 12338 h 3173802"/>
              <a:gd name="connsiteX2" fmla="*/ 6178 w 3162238"/>
              <a:gd name="connsiteY2" fmla="*/ 3173802 h 3173802"/>
              <a:gd name="connsiteX3" fmla="*/ 3162238 w 3162238"/>
              <a:gd name="connsiteY3" fmla="*/ 2991241 h 3173802"/>
              <a:gd name="connsiteX4" fmla="*/ 2779226 w 3162238"/>
              <a:gd name="connsiteY4" fmla="*/ 0 h 3173802"/>
              <a:gd name="connsiteX0" fmla="*/ 2779226 w 3162238"/>
              <a:gd name="connsiteY0" fmla="*/ 0 h 3173802"/>
              <a:gd name="connsiteX1" fmla="*/ 431 w 3162238"/>
              <a:gd name="connsiteY1" fmla="*/ 12338 h 3173802"/>
              <a:gd name="connsiteX2" fmla="*/ 6178 w 3162238"/>
              <a:gd name="connsiteY2" fmla="*/ 3173802 h 3173802"/>
              <a:gd name="connsiteX3" fmla="*/ 3162238 w 3162238"/>
              <a:gd name="connsiteY3" fmla="*/ 2972663 h 3173802"/>
              <a:gd name="connsiteX4" fmla="*/ 2779226 w 3162238"/>
              <a:gd name="connsiteY4" fmla="*/ 0 h 3173802"/>
              <a:gd name="connsiteX0" fmla="*/ 2779226 w 3162238"/>
              <a:gd name="connsiteY0" fmla="*/ 0 h 3173802"/>
              <a:gd name="connsiteX1" fmla="*/ 431 w 3162238"/>
              <a:gd name="connsiteY1" fmla="*/ 12338 h 3173802"/>
              <a:gd name="connsiteX2" fmla="*/ 6178 w 3162238"/>
              <a:gd name="connsiteY2" fmla="*/ 3173802 h 3173802"/>
              <a:gd name="connsiteX3" fmla="*/ 3162238 w 3162238"/>
              <a:gd name="connsiteY3" fmla="*/ 2978856 h 3173802"/>
              <a:gd name="connsiteX4" fmla="*/ 2779226 w 3162238"/>
              <a:gd name="connsiteY4" fmla="*/ 0 h 3173802"/>
              <a:gd name="connsiteX0" fmla="*/ 2779226 w 3166882"/>
              <a:gd name="connsiteY0" fmla="*/ 0 h 3173802"/>
              <a:gd name="connsiteX1" fmla="*/ 431 w 3166882"/>
              <a:gd name="connsiteY1" fmla="*/ 12338 h 3173802"/>
              <a:gd name="connsiteX2" fmla="*/ 6178 w 3166882"/>
              <a:gd name="connsiteY2" fmla="*/ 3173802 h 3173802"/>
              <a:gd name="connsiteX3" fmla="*/ 3166882 w 3166882"/>
              <a:gd name="connsiteY3" fmla="*/ 2960278 h 3173802"/>
              <a:gd name="connsiteX4" fmla="*/ 2779226 w 3166882"/>
              <a:gd name="connsiteY4" fmla="*/ 0 h 3173802"/>
              <a:gd name="connsiteX0" fmla="*/ 2779226 w 3171526"/>
              <a:gd name="connsiteY0" fmla="*/ 0 h 3173802"/>
              <a:gd name="connsiteX1" fmla="*/ 431 w 3171526"/>
              <a:gd name="connsiteY1" fmla="*/ 12338 h 3173802"/>
              <a:gd name="connsiteX2" fmla="*/ 6178 w 3171526"/>
              <a:gd name="connsiteY2" fmla="*/ 3173802 h 3173802"/>
              <a:gd name="connsiteX3" fmla="*/ 3171526 w 3171526"/>
              <a:gd name="connsiteY3" fmla="*/ 2972663 h 3173802"/>
              <a:gd name="connsiteX4" fmla="*/ 2779226 w 3171526"/>
              <a:gd name="connsiteY4" fmla="*/ 0 h 3173802"/>
              <a:gd name="connsiteX0" fmla="*/ 2779226 w 3171526"/>
              <a:gd name="connsiteY0" fmla="*/ 0 h 3173802"/>
              <a:gd name="connsiteX1" fmla="*/ 431 w 3171526"/>
              <a:gd name="connsiteY1" fmla="*/ 12338 h 3173802"/>
              <a:gd name="connsiteX2" fmla="*/ 6178 w 3171526"/>
              <a:gd name="connsiteY2" fmla="*/ 3173802 h 3173802"/>
              <a:gd name="connsiteX3" fmla="*/ 3171526 w 3171526"/>
              <a:gd name="connsiteY3" fmla="*/ 2985048 h 3173802"/>
              <a:gd name="connsiteX4" fmla="*/ 2779226 w 3171526"/>
              <a:gd name="connsiteY4" fmla="*/ 0 h 3173802"/>
              <a:gd name="connsiteX0" fmla="*/ 2779226 w 3171526"/>
              <a:gd name="connsiteY0" fmla="*/ 0 h 3173802"/>
              <a:gd name="connsiteX1" fmla="*/ 431 w 3171526"/>
              <a:gd name="connsiteY1" fmla="*/ 12338 h 3173802"/>
              <a:gd name="connsiteX2" fmla="*/ 6178 w 3171526"/>
              <a:gd name="connsiteY2" fmla="*/ 3173802 h 3173802"/>
              <a:gd name="connsiteX3" fmla="*/ 3171526 w 3171526"/>
              <a:gd name="connsiteY3" fmla="*/ 2985048 h 3173802"/>
              <a:gd name="connsiteX4" fmla="*/ 2779226 w 3171526"/>
              <a:gd name="connsiteY4" fmla="*/ 0 h 3173802"/>
              <a:gd name="connsiteX0" fmla="*/ 2779226 w 3157594"/>
              <a:gd name="connsiteY0" fmla="*/ 0 h 3173802"/>
              <a:gd name="connsiteX1" fmla="*/ 431 w 3157594"/>
              <a:gd name="connsiteY1" fmla="*/ 12338 h 3173802"/>
              <a:gd name="connsiteX2" fmla="*/ 6178 w 3157594"/>
              <a:gd name="connsiteY2" fmla="*/ 3173802 h 3173802"/>
              <a:gd name="connsiteX3" fmla="*/ 3157594 w 3157594"/>
              <a:gd name="connsiteY3" fmla="*/ 2885968 h 3173802"/>
              <a:gd name="connsiteX4" fmla="*/ 2779226 w 3157594"/>
              <a:gd name="connsiteY4" fmla="*/ 0 h 3173802"/>
              <a:gd name="connsiteX0" fmla="*/ 2779226 w 3166882"/>
              <a:gd name="connsiteY0" fmla="*/ 0 h 3173802"/>
              <a:gd name="connsiteX1" fmla="*/ 431 w 3166882"/>
              <a:gd name="connsiteY1" fmla="*/ 12338 h 3173802"/>
              <a:gd name="connsiteX2" fmla="*/ 6178 w 3166882"/>
              <a:gd name="connsiteY2" fmla="*/ 3173802 h 3173802"/>
              <a:gd name="connsiteX3" fmla="*/ 3166882 w 3166882"/>
              <a:gd name="connsiteY3" fmla="*/ 2972663 h 3173802"/>
              <a:gd name="connsiteX4" fmla="*/ 2779226 w 3166882"/>
              <a:gd name="connsiteY4" fmla="*/ 0 h 3173802"/>
              <a:gd name="connsiteX0" fmla="*/ 2779226 w 3168807"/>
              <a:gd name="connsiteY0" fmla="*/ 0 h 3173802"/>
              <a:gd name="connsiteX1" fmla="*/ 431 w 3168807"/>
              <a:gd name="connsiteY1" fmla="*/ 12338 h 3173802"/>
              <a:gd name="connsiteX2" fmla="*/ 6178 w 3168807"/>
              <a:gd name="connsiteY2" fmla="*/ 3173802 h 3173802"/>
              <a:gd name="connsiteX3" fmla="*/ 3168807 w 3168807"/>
              <a:gd name="connsiteY3" fmla="*/ 2977798 h 3173802"/>
              <a:gd name="connsiteX4" fmla="*/ 2779226 w 3168807"/>
              <a:gd name="connsiteY4" fmla="*/ 0 h 3173802"/>
              <a:gd name="connsiteX0" fmla="*/ 2779226 w 3166882"/>
              <a:gd name="connsiteY0" fmla="*/ 0 h 3173802"/>
              <a:gd name="connsiteX1" fmla="*/ 431 w 3166882"/>
              <a:gd name="connsiteY1" fmla="*/ 12338 h 3173802"/>
              <a:gd name="connsiteX2" fmla="*/ 6178 w 3166882"/>
              <a:gd name="connsiteY2" fmla="*/ 3173802 h 3173802"/>
              <a:gd name="connsiteX3" fmla="*/ 3166882 w 3166882"/>
              <a:gd name="connsiteY3" fmla="*/ 2985500 h 3173802"/>
              <a:gd name="connsiteX4" fmla="*/ 2779226 w 3166882"/>
              <a:gd name="connsiteY4" fmla="*/ 0 h 3173802"/>
              <a:gd name="connsiteX0" fmla="*/ 2774830 w 3162486"/>
              <a:gd name="connsiteY0" fmla="*/ 6240 h 3180042"/>
              <a:gd name="connsiteX1" fmla="*/ 679 w 3162486"/>
              <a:gd name="connsiteY1" fmla="*/ 0 h 3180042"/>
              <a:gd name="connsiteX2" fmla="*/ 1782 w 3162486"/>
              <a:gd name="connsiteY2" fmla="*/ 3180042 h 3180042"/>
              <a:gd name="connsiteX3" fmla="*/ 3162486 w 3162486"/>
              <a:gd name="connsiteY3" fmla="*/ 2991740 h 3180042"/>
              <a:gd name="connsiteX4" fmla="*/ 2774830 w 3162486"/>
              <a:gd name="connsiteY4" fmla="*/ 6240 h 3180042"/>
              <a:gd name="connsiteX0" fmla="*/ 2770186 w 3162486"/>
              <a:gd name="connsiteY0" fmla="*/ 47 h 3180042"/>
              <a:gd name="connsiteX1" fmla="*/ 679 w 3162486"/>
              <a:gd name="connsiteY1" fmla="*/ 0 h 3180042"/>
              <a:gd name="connsiteX2" fmla="*/ 1782 w 3162486"/>
              <a:gd name="connsiteY2" fmla="*/ 3180042 h 3180042"/>
              <a:gd name="connsiteX3" fmla="*/ 3162486 w 3162486"/>
              <a:gd name="connsiteY3" fmla="*/ 2991740 h 3180042"/>
              <a:gd name="connsiteX4" fmla="*/ 2770186 w 3162486"/>
              <a:gd name="connsiteY4" fmla="*/ 47 h 3180042"/>
              <a:gd name="connsiteX0" fmla="*/ 2774221 w 3166521"/>
              <a:gd name="connsiteY0" fmla="*/ 47 h 3168888"/>
              <a:gd name="connsiteX1" fmla="*/ 4714 w 3166521"/>
              <a:gd name="connsiteY1" fmla="*/ 0 h 3168888"/>
              <a:gd name="connsiteX2" fmla="*/ 0 w 3166521"/>
              <a:gd name="connsiteY2" fmla="*/ 3168888 h 3168888"/>
              <a:gd name="connsiteX3" fmla="*/ 3166521 w 3166521"/>
              <a:gd name="connsiteY3" fmla="*/ 2991740 h 3168888"/>
              <a:gd name="connsiteX4" fmla="*/ 2774221 w 3166521"/>
              <a:gd name="connsiteY4" fmla="*/ 47 h 3168888"/>
              <a:gd name="connsiteX0" fmla="*/ 2774221 w 3166521"/>
              <a:gd name="connsiteY0" fmla="*/ 47 h 3168888"/>
              <a:gd name="connsiteX1" fmla="*/ 2775 w 3166521"/>
              <a:gd name="connsiteY1" fmla="*/ 0 h 3168888"/>
              <a:gd name="connsiteX2" fmla="*/ 0 w 3166521"/>
              <a:gd name="connsiteY2" fmla="*/ 3168888 h 3168888"/>
              <a:gd name="connsiteX3" fmla="*/ 3166521 w 3166521"/>
              <a:gd name="connsiteY3" fmla="*/ 2991740 h 3168888"/>
              <a:gd name="connsiteX4" fmla="*/ 2774221 w 3166521"/>
              <a:gd name="connsiteY4" fmla="*/ 47 h 31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6521" h="3168888">
                <a:moveTo>
                  <a:pt x="2774221" y="47"/>
                </a:moveTo>
                <a:lnTo>
                  <a:pt x="2775" y="0"/>
                </a:lnTo>
                <a:cubicBezTo>
                  <a:pt x="47" y="1051765"/>
                  <a:pt x="2728" y="2117123"/>
                  <a:pt x="0" y="3168888"/>
                </a:cubicBezTo>
                <a:lnTo>
                  <a:pt x="3166521" y="2991740"/>
                </a:lnTo>
                <a:lnTo>
                  <a:pt x="2774221" y="47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94" t="-33693" r="-37866" b="2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43" name="Freihandform 31"/>
          <p:cNvSpPr/>
          <p:nvPr userDrawn="1"/>
        </p:nvSpPr>
        <p:spPr bwMode="auto">
          <a:xfrm>
            <a:off x="2720600" y="-7165"/>
            <a:ext cx="3625957" cy="2044780"/>
          </a:xfrm>
          <a:custGeom>
            <a:avLst/>
            <a:gdLst>
              <a:gd name="connsiteX0" fmla="*/ 5280660 w 5280660"/>
              <a:gd name="connsiteY0" fmla="*/ 2209800 h 2438400"/>
              <a:gd name="connsiteX1" fmla="*/ 3992880 w 5280660"/>
              <a:gd name="connsiteY1" fmla="*/ 365760 h 2438400"/>
              <a:gd name="connsiteX2" fmla="*/ 0 w 5280660"/>
              <a:gd name="connsiteY2" fmla="*/ 0 h 2438400"/>
              <a:gd name="connsiteX3" fmla="*/ 0 w 5280660"/>
              <a:gd name="connsiteY3" fmla="*/ 2438400 h 2438400"/>
              <a:gd name="connsiteX4" fmla="*/ 5280660 w 5280660"/>
              <a:gd name="connsiteY4" fmla="*/ 2209800 h 2438400"/>
              <a:gd name="connsiteX0" fmla="*/ 5293017 w 5293017"/>
              <a:gd name="connsiteY0" fmla="*/ 2215978 h 2438400"/>
              <a:gd name="connsiteX1" fmla="*/ 3992880 w 5293017"/>
              <a:gd name="connsiteY1" fmla="*/ 365760 h 2438400"/>
              <a:gd name="connsiteX2" fmla="*/ 0 w 5293017"/>
              <a:gd name="connsiteY2" fmla="*/ 0 h 2438400"/>
              <a:gd name="connsiteX3" fmla="*/ 0 w 5293017"/>
              <a:gd name="connsiteY3" fmla="*/ 2438400 h 2438400"/>
              <a:gd name="connsiteX4" fmla="*/ 5293017 w 5293017"/>
              <a:gd name="connsiteY4" fmla="*/ 2215978 h 2438400"/>
              <a:gd name="connsiteX0" fmla="*/ 5293017 w 6356372"/>
              <a:gd name="connsiteY0" fmla="*/ 3844333 h 4066755"/>
              <a:gd name="connsiteX1" fmla="*/ 6356372 w 6356372"/>
              <a:gd name="connsiteY1" fmla="*/ 0 h 4066755"/>
              <a:gd name="connsiteX2" fmla="*/ 0 w 6356372"/>
              <a:gd name="connsiteY2" fmla="*/ 1628355 h 4066755"/>
              <a:gd name="connsiteX3" fmla="*/ 0 w 6356372"/>
              <a:gd name="connsiteY3" fmla="*/ 4066755 h 4066755"/>
              <a:gd name="connsiteX4" fmla="*/ 5293017 w 6356372"/>
              <a:gd name="connsiteY4" fmla="*/ 3844333 h 4066755"/>
              <a:gd name="connsiteX0" fmla="*/ 5912949 w 6356372"/>
              <a:gd name="connsiteY0" fmla="*/ 2005201 h 4066755"/>
              <a:gd name="connsiteX1" fmla="*/ 6356372 w 6356372"/>
              <a:gd name="connsiteY1" fmla="*/ 0 h 4066755"/>
              <a:gd name="connsiteX2" fmla="*/ 0 w 6356372"/>
              <a:gd name="connsiteY2" fmla="*/ 1628355 h 4066755"/>
              <a:gd name="connsiteX3" fmla="*/ 0 w 6356372"/>
              <a:gd name="connsiteY3" fmla="*/ 4066755 h 4066755"/>
              <a:gd name="connsiteX4" fmla="*/ 5912949 w 6356372"/>
              <a:gd name="connsiteY4" fmla="*/ 2005201 h 4066755"/>
              <a:gd name="connsiteX0" fmla="*/ 5912949 w 6356372"/>
              <a:gd name="connsiteY0" fmla="*/ 2005201 h 4066755"/>
              <a:gd name="connsiteX1" fmla="*/ 6356372 w 6356372"/>
              <a:gd name="connsiteY1" fmla="*/ 0 h 4066755"/>
              <a:gd name="connsiteX2" fmla="*/ 0 w 6356372"/>
              <a:gd name="connsiteY2" fmla="*/ 1628355 h 4066755"/>
              <a:gd name="connsiteX3" fmla="*/ 0 w 6356372"/>
              <a:gd name="connsiteY3" fmla="*/ 4066755 h 4066755"/>
              <a:gd name="connsiteX4" fmla="*/ 5090546 w 6356372"/>
              <a:gd name="connsiteY4" fmla="*/ 2280575 h 4066755"/>
              <a:gd name="connsiteX5" fmla="*/ 5912949 w 6356372"/>
              <a:gd name="connsiteY5" fmla="*/ 2005201 h 4066755"/>
              <a:gd name="connsiteX0" fmla="*/ 5912949 w 6384655"/>
              <a:gd name="connsiteY0" fmla="*/ 2005201 h 4066755"/>
              <a:gd name="connsiteX1" fmla="*/ 6356372 w 6384655"/>
              <a:gd name="connsiteY1" fmla="*/ 0 h 4066755"/>
              <a:gd name="connsiteX2" fmla="*/ 0 w 6384655"/>
              <a:gd name="connsiteY2" fmla="*/ 1628355 h 4066755"/>
              <a:gd name="connsiteX3" fmla="*/ 0 w 6384655"/>
              <a:gd name="connsiteY3" fmla="*/ 4066755 h 4066755"/>
              <a:gd name="connsiteX4" fmla="*/ 6384655 w 6384655"/>
              <a:gd name="connsiteY4" fmla="*/ 2807518 h 4066755"/>
              <a:gd name="connsiteX5" fmla="*/ 5912949 w 6384655"/>
              <a:gd name="connsiteY5" fmla="*/ 2005201 h 4066755"/>
              <a:gd name="connsiteX0" fmla="*/ 5912949 w 6384655"/>
              <a:gd name="connsiteY0" fmla="*/ 2005201 h 2807518"/>
              <a:gd name="connsiteX1" fmla="*/ 6356372 w 6384655"/>
              <a:gd name="connsiteY1" fmla="*/ 0 h 2807518"/>
              <a:gd name="connsiteX2" fmla="*/ 0 w 6384655"/>
              <a:gd name="connsiteY2" fmla="*/ 1628355 h 2807518"/>
              <a:gd name="connsiteX3" fmla="*/ 4587498 w 6384655"/>
              <a:gd name="connsiteY3" fmla="*/ 2217291 h 2807518"/>
              <a:gd name="connsiteX4" fmla="*/ 6384655 w 6384655"/>
              <a:gd name="connsiteY4" fmla="*/ 2807518 h 2807518"/>
              <a:gd name="connsiteX5" fmla="*/ 5912949 w 6384655"/>
              <a:gd name="connsiteY5" fmla="*/ 2005201 h 2807518"/>
              <a:gd name="connsiteX0" fmla="*/ 5912949 w 6384655"/>
              <a:gd name="connsiteY0" fmla="*/ 2005201 h 2981874"/>
              <a:gd name="connsiteX1" fmla="*/ 6356372 w 6384655"/>
              <a:gd name="connsiteY1" fmla="*/ 0 h 2981874"/>
              <a:gd name="connsiteX2" fmla="*/ 0 w 6384655"/>
              <a:gd name="connsiteY2" fmla="*/ 1628355 h 2981874"/>
              <a:gd name="connsiteX3" fmla="*/ 3146155 w 6384655"/>
              <a:gd name="connsiteY3" fmla="*/ 2981874 h 2981874"/>
              <a:gd name="connsiteX4" fmla="*/ 6384655 w 6384655"/>
              <a:gd name="connsiteY4" fmla="*/ 2807518 h 2981874"/>
              <a:gd name="connsiteX5" fmla="*/ 5912949 w 6384655"/>
              <a:gd name="connsiteY5" fmla="*/ 2005201 h 2981874"/>
              <a:gd name="connsiteX0" fmla="*/ 3138752 w 3610458"/>
              <a:gd name="connsiteY0" fmla="*/ 2005201 h 2981874"/>
              <a:gd name="connsiteX1" fmla="*/ 3582175 w 3610458"/>
              <a:gd name="connsiteY1" fmla="*/ 0 h 2981874"/>
              <a:gd name="connsiteX2" fmla="*/ 0 w 3610458"/>
              <a:gd name="connsiteY2" fmla="*/ 16531 h 2981874"/>
              <a:gd name="connsiteX3" fmla="*/ 371958 w 3610458"/>
              <a:gd name="connsiteY3" fmla="*/ 2981874 h 2981874"/>
              <a:gd name="connsiteX4" fmla="*/ 3610458 w 3610458"/>
              <a:gd name="connsiteY4" fmla="*/ 2807518 h 2981874"/>
              <a:gd name="connsiteX5" fmla="*/ 3138752 w 3610458"/>
              <a:gd name="connsiteY5" fmla="*/ 2005201 h 2981874"/>
              <a:gd name="connsiteX0" fmla="*/ 3138752 w 3610458"/>
              <a:gd name="connsiteY0" fmla="*/ 1988670 h 2965343"/>
              <a:gd name="connsiteX1" fmla="*/ 3558927 w 3610458"/>
              <a:gd name="connsiteY1" fmla="*/ 14466 h 2965343"/>
              <a:gd name="connsiteX2" fmla="*/ 0 w 3610458"/>
              <a:gd name="connsiteY2" fmla="*/ 0 h 2965343"/>
              <a:gd name="connsiteX3" fmla="*/ 371958 w 3610458"/>
              <a:gd name="connsiteY3" fmla="*/ 2965343 h 2965343"/>
              <a:gd name="connsiteX4" fmla="*/ 3610458 w 3610458"/>
              <a:gd name="connsiteY4" fmla="*/ 2790987 h 2965343"/>
              <a:gd name="connsiteX5" fmla="*/ 3138752 w 3610458"/>
              <a:gd name="connsiteY5" fmla="*/ 1988670 h 2965343"/>
              <a:gd name="connsiteX0" fmla="*/ 3076759 w 3548465"/>
              <a:gd name="connsiteY0" fmla="*/ 1974205 h 2950878"/>
              <a:gd name="connsiteX1" fmla="*/ 3496934 w 3548465"/>
              <a:gd name="connsiteY1" fmla="*/ 1 h 2950878"/>
              <a:gd name="connsiteX2" fmla="*/ 0 w 3548465"/>
              <a:gd name="connsiteY2" fmla="*/ 285168 h 2950878"/>
              <a:gd name="connsiteX3" fmla="*/ 309965 w 3548465"/>
              <a:gd name="connsiteY3" fmla="*/ 2950878 h 2950878"/>
              <a:gd name="connsiteX4" fmla="*/ 3548465 w 3548465"/>
              <a:gd name="connsiteY4" fmla="*/ 2776522 h 2950878"/>
              <a:gd name="connsiteX5" fmla="*/ 3076759 w 3548465"/>
              <a:gd name="connsiteY5" fmla="*/ 1974205 h 2950878"/>
              <a:gd name="connsiteX0" fmla="*/ 3154251 w 3625957"/>
              <a:gd name="connsiteY0" fmla="*/ 1978338 h 2955011"/>
              <a:gd name="connsiteX1" fmla="*/ 3574426 w 3625957"/>
              <a:gd name="connsiteY1" fmla="*/ 4134 h 2955011"/>
              <a:gd name="connsiteX2" fmla="*/ 0 w 3625957"/>
              <a:gd name="connsiteY2" fmla="*/ 0 h 2955011"/>
              <a:gd name="connsiteX3" fmla="*/ 387457 w 3625957"/>
              <a:gd name="connsiteY3" fmla="*/ 2955011 h 2955011"/>
              <a:gd name="connsiteX4" fmla="*/ 3625957 w 3625957"/>
              <a:gd name="connsiteY4" fmla="*/ 2780655 h 2955011"/>
              <a:gd name="connsiteX5" fmla="*/ 3154251 w 3625957"/>
              <a:gd name="connsiteY5" fmla="*/ 1978338 h 2955011"/>
              <a:gd name="connsiteX0" fmla="*/ 3154251 w 3625957"/>
              <a:gd name="connsiteY0" fmla="*/ 1978338 h 2955011"/>
              <a:gd name="connsiteX1" fmla="*/ 3589924 w 3625957"/>
              <a:gd name="connsiteY1" fmla="*/ 4133 h 2955011"/>
              <a:gd name="connsiteX2" fmla="*/ 0 w 3625957"/>
              <a:gd name="connsiteY2" fmla="*/ 0 h 2955011"/>
              <a:gd name="connsiteX3" fmla="*/ 387457 w 3625957"/>
              <a:gd name="connsiteY3" fmla="*/ 2955011 h 2955011"/>
              <a:gd name="connsiteX4" fmla="*/ 3625957 w 3625957"/>
              <a:gd name="connsiteY4" fmla="*/ 2780655 h 2955011"/>
              <a:gd name="connsiteX5" fmla="*/ 3154251 w 3625957"/>
              <a:gd name="connsiteY5" fmla="*/ 1978338 h 2955011"/>
              <a:gd name="connsiteX0" fmla="*/ 3154251 w 3625957"/>
              <a:gd name="connsiteY0" fmla="*/ 1984537 h 2961210"/>
              <a:gd name="connsiteX1" fmla="*/ 3589924 w 3625957"/>
              <a:gd name="connsiteY1" fmla="*/ 0 h 2961210"/>
              <a:gd name="connsiteX2" fmla="*/ 0 w 3625957"/>
              <a:gd name="connsiteY2" fmla="*/ 6199 h 2961210"/>
              <a:gd name="connsiteX3" fmla="*/ 387457 w 3625957"/>
              <a:gd name="connsiteY3" fmla="*/ 2961210 h 2961210"/>
              <a:gd name="connsiteX4" fmla="*/ 3625957 w 3625957"/>
              <a:gd name="connsiteY4" fmla="*/ 2786854 h 2961210"/>
              <a:gd name="connsiteX5" fmla="*/ 3154251 w 3625957"/>
              <a:gd name="connsiteY5" fmla="*/ 1984537 h 296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25957" h="2961210">
                <a:moveTo>
                  <a:pt x="3154251" y="1984537"/>
                </a:moveTo>
                <a:lnTo>
                  <a:pt x="3589924" y="0"/>
                </a:lnTo>
                <a:lnTo>
                  <a:pt x="0" y="6199"/>
                </a:lnTo>
                <a:lnTo>
                  <a:pt x="387457" y="2961210"/>
                </a:lnTo>
                <a:lnTo>
                  <a:pt x="3625957" y="2786854"/>
                </a:lnTo>
                <a:lnTo>
                  <a:pt x="3154251" y="1984537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708" t="-37215" b="-9163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44" name="Freihandform 32"/>
          <p:cNvSpPr/>
          <p:nvPr userDrawn="1"/>
        </p:nvSpPr>
        <p:spPr bwMode="auto">
          <a:xfrm>
            <a:off x="5854910" y="-14421"/>
            <a:ext cx="3292155" cy="1928106"/>
          </a:xfrm>
          <a:custGeom>
            <a:avLst/>
            <a:gdLst>
              <a:gd name="connsiteX0" fmla="*/ 5196840 w 5196840"/>
              <a:gd name="connsiteY0" fmla="*/ 3649980 h 3832860"/>
              <a:gd name="connsiteX1" fmla="*/ 5196840 w 5196840"/>
              <a:gd name="connsiteY1" fmla="*/ 0 h 3832860"/>
              <a:gd name="connsiteX2" fmla="*/ 861060 w 5196840"/>
              <a:gd name="connsiteY2" fmla="*/ 0 h 3832860"/>
              <a:gd name="connsiteX3" fmla="*/ 0 w 5196840"/>
              <a:gd name="connsiteY3" fmla="*/ 1996440 h 3832860"/>
              <a:gd name="connsiteX4" fmla="*/ 1295400 w 5196840"/>
              <a:gd name="connsiteY4" fmla="*/ 3832860 h 3832860"/>
              <a:gd name="connsiteX5" fmla="*/ 5196840 w 5196840"/>
              <a:gd name="connsiteY5" fmla="*/ 3649980 h 3832860"/>
              <a:gd name="connsiteX0" fmla="*/ 5196840 w 5196840"/>
              <a:gd name="connsiteY0" fmla="*/ 3649980 h 3832860"/>
              <a:gd name="connsiteX1" fmla="*/ 5196840 w 5196840"/>
              <a:gd name="connsiteY1" fmla="*/ 0 h 3832860"/>
              <a:gd name="connsiteX2" fmla="*/ 861060 w 5196840"/>
              <a:gd name="connsiteY2" fmla="*/ 0 h 3832860"/>
              <a:gd name="connsiteX3" fmla="*/ 0 w 5196840"/>
              <a:gd name="connsiteY3" fmla="*/ 1984083 h 3832860"/>
              <a:gd name="connsiteX4" fmla="*/ 1295400 w 5196840"/>
              <a:gd name="connsiteY4" fmla="*/ 3832860 h 3832860"/>
              <a:gd name="connsiteX5" fmla="*/ 5196840 w 5196840"/>
              <a:gd name="connsiteY5" fmla="*/ 3649980 h 3832860"/>
              <a:gd name="connsiteX0" fmla="*/ 5202936 w 5202936"/>
              <a:gd name="connsiteY0" fmla="*/ 3649980 h 3832860"/>
              <a:gd name="connsiteX1" fmla="*/ 5202936 w 5202936"/>
              <a:gd name="connsiteY1" fmla="*/ 0 h 3832860"/>
              <a:gd name="connsiteX2" fmla="*/ 867156 w 5202936"/>
              <a:gd name="connsiteY2" fmla="*/ 0 h 3832860"/>
              <a:gd name="connsiteX3" fmla="*/ 0 w 5202936"/>
              <a:gd name="connsiteY3" fmla="*/ 1984083 h 3832860"/>
              <a:gd name="connsiteX4" fmla="*/ 1301496 w 5202936"/>
              <a:gd name="connsiteY4" fmla="*/ 3832860 h 3832860"/>
              <a:gd name="connsiteX5" fmla="*/ 5202936 w 5202936"/>
              <a:gd name="connsiteY5" fmla="*/ 3649980 h 3832860"/>
              <a:gd name="connsiteX0" fmla="*/ 5341036 w 5341036"/>
              <a:gd name="connsiteY0" fmla="*/ 3649980 h 3832860"/>
              <a:gd name="connsiteX1" fmla="*/ 5341036 w 5341036"/>
              <a:gd name="connsiteY1" fmla="*/ 0 h 3832860"/>
              <a:gd name="connsiteX2" fmla="*/ 1005256 w 5341036"/>
              <a:gd name="connsiteY2" fmla="*/ 0 h 3832860"/>
              <a:gd name="connsiteX3" fmla="*/ 0 w 5341036"/>
              <a:gd name="connsiteY3" fmla="*/ 2004747 h 3832860"/>
              <a:gd name="connsiteX4" fmla="*/ 1439596 w 5341036"/>
              <a:gd name="connsiteY4" fmla="*/ 3832860 h 3832860"/>
              <a:gd name="connsiteX5" fmla="*/ 5341036 w 5341036"/>
              <a:gd name="connsiteY5" fmla="*/ 3649980 h 3832860"/>
              <a:gd name="connsiteX0" fmla="*/ 5341036 w 5341036"/>
              <a:gd name="connsiteY0" fmla="*/ 3649980 h 3832860"/>
              <a:gd name="connsiteX1" fmla="*/ 5341036 w 5341036"/>
              <a:gd name="connsiteY1" fmla="*/ 0 h 3832860"/>
              <a:gd name="connsiteX2" fmla="*/ 729058 w 5341036"/>
              <a:gd name="connsiteY2" fmla="*/ 10332 h 3832860"/>
              <a:gd name="connsiteX3" fmla="*/ 0 w 5341036"/>
              <a:gd name="connsiteY3" fmla="*/ 2004747 h 3832860"/>
              <a:gd name="connsiteX4" fmla="*/ 1439596 w 5341036"/>
              <a:gd name="connsiteY4" fmla="*/ 3832860 h 3832860"/>
              <a:gd name="connsiteX5" fmla="*/ 5341036 w 5341036"/>
              <a:gd name="connsiteY5" fmla="*/ 3649980 h 3832860"/>
              <a:gd name="connsiteX0" fmla="*/ 5341036 w 5341036"/>
              <a:gd name="connsiteY0" fmla="*/ 3649980 h 3649980"/>
              <a:gd name="connsiteX1" fmla="*/ 5341036 w 5341036"/>
              <a:gd name="connsiteY1" fmla="*/ 0 h 3649980"/>
              <a:gd name="connsiteX2" fmla="*/ 729058 w 5341036"/>
              <a:gd name="connsiteY2" fmla="*/ 10332 h 3649980"/>
              <a:gd name="connsiteX3" fmla="*/ 0 w 5341036"/>
              <a:gd name="connsiteY3" fmla="*/ 2004747 h 3649980"/>
              <a:gd name="connsiteX4" fmla="*/ 1879002 w 5341036"/>
              <a:gd name="connsiteY4" fmla="*/ 2303695 h 3649980"/>
              <a:gd name="connsiteX5" fmla="*/ 5341036 w 5341036"/>
              <a:gd name="connsiteY5" fmla="*/ 3649980 h 3649980"/>
              <a:gd name="connsiteX0" fmla="*/ 5341036 w 5341036"/>
              <a:gd name="connsiteY0" fmla="*/ 3649980 h 3649980"/>
              <a:gd name="connsiteX1" fmla="*/ 5341036 w 5341036"/>
              <a:gd name="connsiteY1" fmla="*/ 0 h 3649980"/>
              <a:gd name="connsiteX2" fmla="*/ 729058 w 5341036"/>
              <a:gd name="connsiteY2" fmla="*/ 10332 h 3649980"/>
              <a:gd name="connsiteX3" fmla="*/ 0 w 5341036"/>
              <a:gd name="connsiteY3" fmla="*/ 2004747 h 3649980"/>
              <a:gd name="connsiteX4" fmla="*/ 811870 w 5341036"/>
              <a:gd name="connsiteY4" fmla="*/ 2778976 h 3649980"/>
              <a:gd name="connsiteX5" fmla="*/ 5341036 w 5341036"/>
              <a:gd name="connsiteY5" fmla="*/ 3649980 h 3649980"/>
              <a:gd name="connsiteX0" fmla="*/ 5328482 w 5341036"/>
              <a:gd name="connsiteY0" fmla="*/ 1831512 h 2778976"/>
              <a:gd name="connsiteX1" fmla="*/ 5341036 w 5341036"/>
              <a:gd name="connsiteY1" fmla="*/ 0 h 2778976"/>
              <a:gd name="connsiteX2" fmla="*/ 729058 w 5341036"/>
              <a:gd name="connsiteY2" fmla="*/ 10332 h 2778976"/>
              <a:gd name="connsiteX3" fmla="*/ 0 w 5341036"/>
              <a:gd name="connsiteY3" fmla="*/ 2004747 h 2778976"/>
              <a:gd name="connsiteX4" fmla="*/ 811870 w 5341036"/>
              <a:gd name="connsiteY4" fmla="*/ 2778976 h 2778976"/>
              <a:gd name="connsiteX5" fmla="*/ 5328482 w 5341036"/>
              <a:gd name="connsiteY5" fmla="*/ 1831512 h 2778976"/>
              <a:gd name="connsiteX0" fmla="*/ 5315928 w 5341036"/>
              <a:gd name="connsiteY0" fmla="*/ 2606427 h 2778976"/>
              <a:gd name="connsiteX1" fmla="*/ 5341036 w 5341036"/>
              <a:gd name="connsiteY1" fmla="*/ 0 h 2778976"/>
              <a:gd name="connsiteX2" fmla="*/ 729058 w 5341036"/>
              <a:gd name="connsiteY2" fmla="*/ 10332 h 2778976"/>
              <a:gd name="connsiteX3" fmla="*/ 0 w 5341036"/>
              <a:gd name="connsiteY3" fmla="*/ 2004747 h 2778976"/>
              <a:gd name="connsiteX4" fmla="*/ 811870 w 5341036"/>
              <a:gd name="connsiteY4" fmla="*/ 2778976 h 2778976"/>
              <a:gd name="connsiteX5" fmla="*/ 5315928 w 5341036"/>
              <a:gd name="connsiteY5" fmla="*/ 2606427 h 2778976"/>
              <a:gd name="connsiteX0" fmla="*/ 5341038 w 5342245"/>
              <a:gd name="connsiteY0" fmla="*/ 2616759 h 2778976"/>
              <a:gd name="connsiteX1" fmla="*/ 5341036 w 5342245"/>
              <a:gd name="connsiteY1" fmla="*/ 0 h 2778976"/>
              <a:gd name="connsiteX2" fmla="*/ 729058 w 5342245"/>
              <a:gd name="connsiteY2" fmla="*/ 10332 h 2778976"/>
              <a:gd name="connsiteX3" fmla="*/ 0 w 5342245"/>
              <a:gd name="connsiteY3" fmla="*/ 2004747 h 2778976"/>
              <a:gd name="connsiteX4" fmla="*/ 811870 w 5342245"/>
              <a:gd name="connsiteY4" fmla="*/ 2778976 h 2778976"/>
              <a:gd name="connsiteX5" fmla="*/ 5341038 w 5342245"/>
              <a:gd name="connsiteY5" fmla="*/ 2616759 h 2778976"/>
              <a:gd name="connsiteX0" fmla="*/ 5341038 w 5342245"/>
              <a:gd name="connsiteY0" fmla="*/ 2616759 h 2789487"/>
              <a:gd name="connsiteX1" fmla="*/ 5341036 w 5342245"/>
              <a:gd name="connsiteY1" fmla="*/ 0 h 2789487"/>
              <a:gd name="connsiteX2" fmla="*/ 729058 w 5342245"/>
              <a:gd name="connsiteY2" fmla="*/ 10332 h 2789487"/>
              <a:gd name="connsiteX3" fmla="*/ 0 w 5342245"/>
              <a:gd name="connsiteY3" fmla="*/ 2004747 h 2789487"/>
              <a:gd name="connsiteX4" fmla="*/ 786211 w 5342245"/>
              <a:gd name="connsiteY4" fmla="*/ 2789487 h 2789487"/>
              <a:gd name="connsiteX5" fmla="*/ 5341038 w 5342245"/>
              <a:gd name="connsiteY5" fmla="*/ 2616759 h 2789487"/>
              <a:gd name="connsiteX0" fmla="*/ 5341038 w 5347225"/>
              <a:gd name="connsiteY0" fmla="*/ 2619518 h 2792246"/>
              <a:gd name="connsiteX1" fmla="*/ 5347225 w 5347225"/>
              <a:gd name="connsiteY1" fmla="*/ 0 h 2792246"/>
              <a:gd name="connsiteX2" fmla="*/ 729058 w 5347225"/>
              <a:gd name="connsiteY2" fmla="*/ 13091 h 2792246"/>
              <a:gd name="connsiteX3" fmla="*/ 0 w 5347225"/>
              <a:gd name="connsiteY3" fmla="*/ 2007506 h 2792246"/>
              <a:gd name="connsiteX4" fmla="*/ 786211 w 5347225"/>
              <a:gd name="connsiteY4" fmla="*/ 2792246 h 2792246"/>
              <a:gd name="connsiteX5" fmla="*/ 5341038 w 5347225"/>
              <a:gd name="connsiteY5" fmla="*/ 2619518 h 2792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47225" h="2792246">
                <a:moveTo>
                  <a:pt x="5341038" y="2619518"/>
                </a:moveTo>
                <a:cubicBezTo>
                  <a:pt x="5345223" y="2009014"/>
                  <a:pt x="5343040" y="610504"/>
                  <a:pt x="5347225" y="0"/>
                </a:cubicBezTo>
                <a:lnTo>
                  <a:pt x="729058" y="13091"/>
                </a:lnTo>
                <a:lnTo>
                  <a:pt x="0" y="2007506"/>
                </a:lnTo>
                <a:lnTo>
                  <a:pt x="786211" y="2792246"/>
                </a:lnTo>
                <a:lnTo>
                  <a:pt x="5341038" y="2619518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8632" t="-42865" r="-31410" b="-27833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Gruppieren 33"/>
          <p:cNvGrpSpPr/>
          <p:nvPr userDrawn="1"/>
        </p:nvGrpSpPr>
        <p:grpSpPr>
          <a:xfrm>
            <a:off x="2720600" y="-7165"/>
            <a:ext cx="3618361" cy="2048239"/>
            <a:chOff x="2760152" y="-7493"/>
            <a:chExt cx="3618361" cy="2966220"/>
          </a:xfrm>
        </p:grpSpPr>
        <p:cxnSp>
          <p:nvCxnSpPr>
            <p:cNvPr id="46" name="Gerade Verbindung 34"/>
            <p:cNvCxnSpPr>
              <a:stCxn id="44" idx="3"/>
            </p:cNvCxnSpPr>
            <p:nvPr userDrawn="1"/>
          </p:nvCxnSpPr>
          <p:spPr>
            <a:xfrm flipH="1">
              <a:off x="4179506" y="1989505"/>
              <a:ext cx="1714956" cy="964217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35"/>
            <p:cNvCxnSpPr>
              <a:endCxn id="43" idx="2"/>
            </p:cNvCxnSpPr>
            <p:nvPr/>
          </p:nvCxnSpPr>
          <p:spPr>
            <a:xfrm flipH="1" flipV="1">
              <a:off x="2760152" y="-1293"/>
              <a:ext cx="386234" cy="296002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36"/>
            <p:cNvCxnSpPr>
              <a:stCxn id="44" idx="2"/>
              <a:endCxn id="43" idx="1"/>
            </p:cNvCxnSpPr>
            <p:nvPr/>
          </p:nvCxnSpPr>
          <p:spPr>
            <a:xfrm flipV="1">
              <a:off x="6343325" y="-7493"/>
              <a:ext cx="6751" cy="258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lipse 37"/>
            <p:cNvSpPr/>
            <p:nvPr/>
          </p:nvSpPr>
          <p:spPr bwMode="auto">
            <a:xfrm>
              <a:off x="5831598" y="1893805"/>
              <a:ext cx="144016" cy="20853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0" name="Gerade Verbindung 38"/>
            <p:cNvCxnSpPr>
              <a:stCxn id="44" idx="2"/>
              <a:endCxn id="44" idx="3"/>
            </p:cNvCxnSpPr>
            <p:nvPr userDrawn="1"/>
          </p:nvCxnSpPr>
          <p:spPr>
            <a:xfrm flipH="1">
              <a:off x="5894462" y="-4909"/>
              <a:ext cx="448863" cy="199441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34"/>
            <p:cNvCxnSpPr>
              <a:stCxn id="43" idx="0"/>
              <a:endCxn id="44" idx="4"/>
            </p:cNvCxnSpPr>
            <p:nvPr userDrawn="1"/>
          </p:nvCxnSpPr>
          <p:spPr>
            <a:xfrm>
              <a:off x="5914403" y="1977045"/>
              <a:ext cx="464110" cy="79720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IFXSHAPE"/>
          <p:cNvSpPr>
            <a:spLocks noGrp="1"/>
          </p:cNvSpPr>
          <p:nvPr userDrawn="1">
            <p:ph type="title" hasCustomPrompt="1"/>
          </p:nvPr>
        </p:nvSpPr>
        <p:spPr>
          <a:xfrm>
            <a:off x="468000" y="3008370"/>
            <a:ext cx="7488000" cy="564903"/>
          </a:xfrm>
        </p:spPr>
        <p:txBody>
          <a:bodyPr anchor="b" anchorCtr="0">
            <a:spAutoFit/>
          </a:bodyPr>
          <a:lstStyle>
            <a:lvl1pPr>
              <a:defRPr sz="36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kern="0" dirty="0"/>
              <a:t>Please type in title</a:t>
            </a:r>
          </a:p>
        </p:txBody>
      </p:sp>
      <p:pic>
        <p:nvPicPr>
          <p:cNvPr id="37" name="Grafik 2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766" y="4089966"/>
            <a:ext cx="1372690" cy="600324"/>
          </a:xfrm>
          <a:prstGeom prst="rect">
            <a:avLst/>
          </a:prstGeom>
        </p:spPr>
      </p:pic>
      <p:sp>
        <p:nvSpPr>
          <p:cNvPr id="52" name="IFXSHAP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68000" y="3972421"/>
            <a:ext cx="6192000" cy="61555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6" name="IFXSHAPE"/>
          <p:cNvSpPr>
            <a:spLocks noGrp="1"/>
          </p:cNvSpPr>
          <p:nvPr>
            <p:ph type="dt" sz="half" idx="11"/>
          </p:nvPr>
        </p:nvSpPr>
        <p:spPr>
          <a:xfrm>
            <a:off x="4144168" y="47533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05E30FD4-1534-4E85-ACB2-E92689CEFA9B}" type="datetime1">
              <a:rPr lang="en-US" smtClean="0"/>
              <a:t>21-May-20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6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8DC98D04-F2FB-4FB5-84A2-EC23FC4E7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dt" sz="half" idx="11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FBE36935-B36A-42E7-B4EB-40764C13509B}" type="datetime1">
              <a:rPr lang="en-US" b="1" smtClean="0"/>
              <a:t>21-May-20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65102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</a:p>
        </p:txBody>
      </p:sp>
      <p:sp>
        <p:nvSpPr>
          <p:cNvPr id="6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FEF98588-36B4-40B9-AFCE-C7DBDEC5C8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1655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5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97E2980D-4762-4515-814B-4EF60219908B}" type="datetime1">
              <a:rPr lang="en-US" b="1" smtClean="0"/>
              <a:t>21-May-20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9619048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38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</a:p>
        </p:txBody>
      </p:sp>
      <p:sp>
        <p:nvSpPr>
          <p:cNvPr id="6" name="IFXSHAPE"/>
          <p:cNvSpPr>
            <a:spLocks noGrp="1"/>
          </p:cNvSpPr>
          <p:nvPr>
            <p:ph type="sldNum" sz="quarter" idx="36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F47A4E57-CFB3-42FF-81BC-7557A1E28DD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38" name="IFXSHAPE"/>
          <p:cNvSpPr>
            <a:spLocks noGrp="1"/>
          </p:cNvSpPr>
          <p:nvPr>
            <p:ph type="body" idx="17" hasCustomPrompt="1"/>
          </p:nvPr>
        </p:nvSpPr>
        <p:spPr>
          <a:xfrm>
            <a:off x="971500" y="951309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39" name="IFXSHAPE"/>
          <p:cNvSpPr>
            <a:spLocks noGrp="1"/>
          </p:cNvSpPr>
          <p:nvPr>
            <p:ph type="body" sz="quarter" idx="18" hasCustomPrompt="1"/>
          </p:nvPr>
        </p:nvSpPr>
        <p:spPr>
          <a:xfrm>
            <a:off x="971502" y="1437370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0" name="IFXSHAPE"/>
          <p:cNvSpPr>
            <a:spLocks noGrp="1"/>
          </p:cNvSpPr>
          <p:nvPr>
            <p:ph type="body" sz="quarter" idx="19" hasCustomPrompt="1"/>
          </p:nvPr>
        </p:nvSpPr>
        <p:spPr>
          <a:xfrm>
            <a:off x="971502" y="1923431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1" name="IFXSHAPE"/>
          <p:cNvSpPr>
            <a:spLocks noGrp="1"/>
          </p:cNvSpPr>
          <p:nvPr>
            <p:ph type="body" sz="quarter" idx="20" hasCustomPrompt="1"/>
          </p:nvPr>
        </p:nvSpPr>
        <p:spPr>
          <a:xfrm>
            <a:off x="971502" y="2409491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2" name="IFXSHAPE"/>
          <p:cNvSpPr>
            <a:spLocks noGrp="1"/>
          </p:cNvSpPr>
          <p:nvPr>
            <p:ph type="body" sz="quarter" idx="21" hasCustomPrompt="1"/>
          </p:nvPr>
        </p:nvSpPr>
        <p:spPr>
          <a:xfrm>
            <a:off x="971502" y="2895552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3" name="IFXSHAPE"/>
          <p:cNvSpPr>
            <a:spLocks noGrp="1"/>
          </p:cNvSpPr>
          <p:nvPr>
            <p:ph type="body" sz="quarter" idx="22" hasCustomPrompt="1"/>
          </p:nvPr>
        </p:nvSpPr>
        <p:spPr>
          <a:xfrm>
            <a:off x="971502" y="3381613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4" name="IFXSHAPE"/>
          <p:cNvSpPr>
            <a:spLocks noGrp="1"/>
          </p:cNvSpPr>
          <p:nvPr>
            <p:ph type="body" sz="quarter" idx="23" hasCustomPrompt="1"/>
          </p:nvPr>
        </p:nvSpPr>
        <p:spPr>
          <a:xfrm>
            <a:off x="971502" y="3867674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5" name="IFXSHAPE"/>
          <p:cNvSpPr>
            <a:spLocks noGrp="1"/>
          </p:cNvSpPr>
          <p:nvPr>
            <p:ph type="body" sz="quarter" idx="24" hasCustomPrompt="1"/>
          </p:nvPr>
        </p:nvSpPr>
        <p:spPr>
          <a:xfrm>
            <a:off x="971502" y="4353734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6" name="IFXSHAPE"/>
          <p:cNvSpPr>
            <a:spLocks noGrp="1"/>
          </p:cNvSpPr>
          <p:nvPr>
            <p:ph type="body" idx="28" hasCustomPrompt="1"/>
          </p:nvPr>
        </p:nvSpPr>
        <p:spPr>
          <a:xfrm>
            <a:off x="250825" y="951309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47" name="IFXSHAPE"/>
          <p:cNvSpPr>
            <a:spLocks noGrp="1"/>
          </p:cNvSpPr>
          <p:nvPr>
            <p:ph type="body" idx="29" hasCustomPrompt="1"/>
          </p:nvPr>
        </p:nvSpPr>
        <p:spPr>
          <a:xfrm>
            <a:off x="250825" y="1437445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48" name="IFXSHAPE"/>
          <p:cNvSpPr>
            <a:spLocks noGrp="1"/>
          </p:cNvSpPr>
          <p:nvPr>
            <p:ph type="body" idx="30" hasCustomPrompt="1"/>
          </p:nvPr>
        </p:nvSpPr>
        <p:spPr>
          <a:xfrm>
            <a:off x="250825" y="1923581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49" name="IFXSHAPE"/>
          <p:cNvSpPr>
            <a:spLocks noGrp="1"/>
          </p:cNvSpPr>
          <p:nvPr>
            <p:ph type="body" idx="31" hasCustomPrompt="1"/>
          </p:nvPr>
        </p:nvSpPr>
        <p:spPr>
          <a:xfrm>
            <a:off x="250825" y="2409716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50" name="IFXSHAPE"/>
          <p:cNvSpPr>
            <a:spLocks noGrp="1"/>
          </p:cNvSpPr>
          <p:nvPr>
            <p:ph type="body" idx="32" hasCustomPrompt="1"/>
          </p:nvPr>
        </p:nvSpPr>
        <p:spPr>
          <a:xfrm>
            <a:off x="250825" y="2895852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51" name="IFXSHAPE"/>
          <p:cNvSpPr>
            <a:spLocks noGrp="1"/>
          </p:cNvSpPr>
          <p:nvPr>
            <p:ph type="body" idx="33" hasCustomPrompt="1"/>
          </p:nvPr>
        </p:nvSpPr>
        <p:spPr>
          <a:xfrm>
            <a:off x="250825" y="3381988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52" name="IFXSHAPE"/>
          <p:cNvSpPr>
            <a:spLocks noGrp="1"/>
          </p:cNvSpPr>
          <p:nvPr>
            <p:ph type="body" idx="34" hasCustomPrompt="1"/>
          </p:nvPr>
        </p:nvSpPr>
        <p:spPr>
          <a:xfrm>
            <a:off x="250825" y="3868124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53" name="IFXSHAPE"/>
          <p:cNvSpPr>
            <a:spLocks noGrp="1"/>
          </p:cNvSpPr>
          <p:nvPr>
            <p:ph type="body" idx="35" hasCustomPrompt="1"/>
          </p:nvPr>
        </p:nvSpPr>
        <p:spPr>
          <a:xfrm>
            <a:off x="250825" y="4354259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7" name="IFXSHAPE"/>
          <p:cNvSpPr>
            <a:spLocks noGrp="1"/>
          </p:cNvSpPr>
          <p:nvPr>
            <p:ph type="dt" sz="half" idx="37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80C53B86-3D9B-47AC-8AF1-5471FD544FF4}" type="datetime1">
              <a:rPr lang="en-US" b="1" smtClean="0"/>
              <a:t>21-May-20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1872588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Tw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7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</a:p>
        </p:txBody>
      </p:sp>
      <p:sp>
        <p:nvSpPr>
          <p:cNvPr id="6" name="IFXSHAPE"/>
          <p:cNvSpPr>
            <a:spLocks noGrp="1"/>
          </p:cNvSpPr>
          <p:nvPr>
            <p:ph type="sldNum" sz="quarter" idx="15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57E284E5-E4F2-4D4D-BFCA-A44C6DD007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4248472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951310"/>
            <a:ext cx="4249042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6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0EE30C44-866C-4444-9054-C566C79445BC}" type="datetime1">
              <a:rPr lang="en-US" b="1" smtClean="0"/>
              <a:t>21-May-20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818770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</a:p>
        </p:txBody>
      </p:sp>
      <p:sp>
        <p:nvSpPr>
          <p:cNvPr id="5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3CDD276D-697C-49B6-A341-8BF70809BE6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hteck 22"/>
          <p:cNvSpPr/>
          <p:nvPr userDrawn="1"/>
        </p:nvSpPr>
        <p:spPr bwMode="auto">
          <a:xfrm>
            <a:off x="-13234" y="0"/>
            <a:ext cx="9157233" cy="515512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uppieren 33"/>
          <p:cNvGrpSpPr/>
          <p:nvPr userDrawn="1"/>
        </p:nvGrpSpPr>
        <p:grpSpPr>
          <a:xfrm>
            <a:off x="-26987" y="0"/>
            <a:ext cx="9170987" cy="4299942"/>
            <a:chOff x="-26987" y="0"/>
            <a:chExt cx="9170987" cy="5733256"/>
          </a:xfrm>
          <a:solidFill>
            <a:schemeClr val="accent3"/>
          </a:solidFill>
        </p:grpSpPr>
        <p:cxnSp>
          <p:nvCxnSpPr>
            <p:cNvPr id="11" name="Gerade Verbindung 5"/>
            <p:cNvCxnSpPr/>
            <p:nvPr/>
          </p:nvCxnSpPr>
          <p:spPr>
            <a:xfrm flipH="1">
              <a:off x="3587742" y="2708920"/>
              <a:ext cx="5556256" cy="2127991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0"/>
            <p:cNvCxnSpPr/>
            <p:nvPr/>
          </p:nvCxnSpPr>
          <p:spPr>
            <a:xfrm flipH="1" flipV="1">
              <a:off x="3587741" y="4836910"/>
              <a:ext cx="264179" cy="896346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3"/>
            <p:cNvCxnSpPr/>
            <p:nvPr/>
          </p:nvCxnSpPr>
          <p:spPr>
            <a:xfrm flipH="1" flipV="1">
              <a:off x="-26987" y="3429646"/>
              <a:ext cx="3614729" cy="1407264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6"/>
            <p:cNvCxnSpPr/>
            <p:nvPr/>
          </p:nvCxnSpPr>
          <p:spPr>
            <a:xfrm flipH="1" flipV="1">
              <a:off x="5652120" y="0"/>
              <a:ext cx="3491880" cy="4149081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6"/>
            <p:cNvSpPr/>
            <p:nvPr/>
          </p:nvSpPr>
          <p:spPr bwMode="auto">
            <a:xfrm>
              <a:off x="3515733" y="4764903"/>
              <a:ext cx="144016" cy="192000"/>
            </a:xfrm>
            <a:prstGeom prst="ellipse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599642"/>
            <a:ext cx="6115046" cy="50335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GB"/>
              <a:t>Click to enter Section</a:t>
            </a:r>
            <a:endParaRPr lang="en-GB" dirty="0"/>
          </a:p>
        </p:txBody>
      </p:sp>
      <p:sp>
        <p:nvSpPr>
          <p:cNvPr id="9" name="Freihandform 2"/>
          <p:cNvSpPr/>
          <p:nvPr userDrawn="1"/>
        </p:nvSpPr>
        <p:spPr bwMode="auto">
          <a:xfrm>
            <a:off x="-21185" y="3846520"/>
            <a:ext cx="9165183" cy="1308605"/>
          </a:xfrm>
          <a:custGeom>
            <a:avLst/>
            <a:gdLst>
              <a:gd name="connsiteX0" fmla="*/ 9113004 w 9113004"/>
              <a:gd name="connsiteY0" fmla="*/ 92990 h 1906291"/>
              <a:gd name="connsiteX1" fmla="*/ 9113004 w 9113004"/>
              <a:gd name="connsiteY1" fmla="*/ 1906291 h 1906291"/>
              <a:gd name="connsiteX2" fmla="*/ 0 w 9113004"/>
              <a:gd name="connsiteY2" fmla="*/ 1906291 h 1906291"/>
              <a:gd name="connsiteX3" fmla="*/ 0 w 9113004"/>
              <a:gd name="connsiteY3" fmla="*/ 674176 h 1906291"/>
              <a:gd name="connsiteX4" fmla="*/ 7849892 w 9113004"/>
              <a:gd name="connsiteY4" fmla="*/ 0 h 1906291"/>
              <a:gd name="connsiteX5" fmla="*/ 9113004 w 9113004"/>
              <a:gd name="connsiteY5" fmla="*/ 92990 h 1906291"/>
              <a:gd name="connsiteX0" fmla="*/ 9120917 w 9120917"/>
              <a:gd name="connsiteY0" fmla="*/ 92990 h 1906291"/>
              <a:gd name="connsiteX1" fmla="*/ 9120917 w 9120917"/>
              <a:gd name="connsiteY1" fmla="*/ 1906291 h 1906291"/>
              <a:gd name="connsiteX2" fmla="*/ 7913 w 9120917"/>
              <a:gd name="connsiteY2" fmla="*/ 1906291 h 1906291"/>
              <a:gd name="connsiteX3" fmla="*/ 0 w 9120917"/>
              <a:gd name="connsiteY3" fmla="*/ 525435 h 1906291"/>
              <a:gd name="connsiteX4" fmla="*/ 7857805 w 9120917"/>
              <a:gd name="connsiteY4" fmla="*/ 0 h 1906291"/>
              <a:gd name="connsiteX5" fmla="*/ 9120917 w 9120917"/>
              <a:gd name="connsiteY5" fmla="*/ 92990 h 1906291"/>
              <a:gd name="connsiteX0" fmla="*/ 9120917 w 9120917"/>
              <a:gd name="connsiteY0" fmla="*/ 0 h 1813301"/>
              <a:gd name="connsiteX1" fmla="*/ 9120917 w 9120917"/>
              <a:gd name="connsiteY1" fmla="*/ 1813301 h 1813301"/>
              <a:gd name="connsiteX2" fmla="*/ 7913 w 9120917"/>
              <a:gd name="connsiteY2" fmla="*/ 1813301 h 1813301"/>
              <a:gd name="connsiteX3" fmla="*/ 0 w 9120917"/>
              <a:gd name="connsiteY3" fmla="*/ 432445 h 1813301"/>
              <a:gd name="connsiteX4" fmla="*/ 7841980 w 9120917"/>
              <a:gd name="connsiteY4" fmla="*/ 683774 h 1813301"/>
              <a:gd name="connsiteX5" fmla="*/ 9120917 w 9120917"/>
              <a:gd name="connsiteY5" fmla="*/ 0 h 1813301"/>
              <a:gd name="connsiteX0" fmla="*/ 9120917 w 9120917"/>
              <a:gd name="connsiteY0" fmla="*/ 0 h 1813301"/>
              <a:gd name="connsiteX1" fmla="*/ 9120917 w 9120917"/>
              <a:gd name="connsiteY1" fmla="*/ 1813301 h 1813301"/>
              <a:gd name="connsiteX2" fmla="*/ 7913 w 9120917"/>
              <a:gd name="connsiteY2" fmla="*/ 1813301 h 1813301"/>
              <a:gd name="connsiteX3" fmla="*/ 0 w 9120917"/>
              <a:gd name="connsiteY3" fmla="*/ 432445 h 1813301"/>
              <a:gd name="connsiteX4" fmla="*/ 9120917 w 9120917"/>
              <a:gd name="connsiteY4" fmla="*/ 0 h 181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0917" h="1813301">
                <a:moveTo>
                  <a:pt x="9120917" y="0"/>
                </a:moveTo>
                <a:lnTo>
                  <a:pt x="9120917" y="1813301"/>
                </a:lnTo>
                <a:lnTo>
                  <a:pt x="7913" y="1813301"/>
                </a:lnTo>
                <a:cubicBezTo>
                  <a:pt x="5275" y="1353016"/>
                  <a:pt x="2638" y="892730"/>
                  <a:pt x="0" y="432445"/>
                </a:cubicBezTo>
                <a:lnTo>
                  <a:pt x="9120917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b="1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fik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93" y="142219"/>
            <a:ext cx="905487" cy="396000"/>
          </a:xfrm>
          <a:prstGeom prst="rect">
            <a:avLst/>
          </a:prstGeom>
        </p:spPr>
      </p:pic>
      <p:sp>
        <p:nvSpPr>
          <p:cNvPr id="7" name="IFXSHAPE"/>
          <p:cNvSpPr>
            <a:spLocks noGrp="1"/>
          </p:cNvSpPr>
          <p:nvPr>
            <p:ph type="dt" sz="half" idx="15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2E2236EF-BFAD-4135-875D-2ED5584C7D0D}" type="datetime1">
              <a:rPr lang="en-US" b="1" smtClean="0"/>
              <a:t>21-May-20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873212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ußzeilenplatzhalter 6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Arial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19" name="Freihandform 17"/>
          <p:cNvSpPr/>
          <p:nvPr userDrawn="1"/>
        </p:nvSpPr>
        <p:spPr bwMode="auto">
          <a:xfrm>
            <a:off x="-3295" y="-12516"/>
            <a:ext cx="9156440" cy="2151276"/>
          </a:xfrm>
          <a:custGeom>
            <a:avLst/>
            <a:gdLst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12192 w 9150096"/>
              <a:gd name="connsiteY3" fmla="*/ 0 h 4066032"/>
              <a:gd name="connsiteX4" fmla="*/ 0 w 9150096"/>
              <a:gd name="connsiteY4" fmla="*/ 4066032 h 4066032"/>
              <a:gd name="connsiteX0" fmla="*/ 12522 w 9162618"/>
              <a:gd name="connsiteY0" fmla="*/ 4066032 h 4066032"/>
              <a:gd name="connsiteX1" fmla="*/ 9162618 w 9162618"/>
              <a:gd name="connsiteY1" fmla="*/ 3663696 h 4066032"/>
              <a:gd name="connsiteX2" fmla="*/ 9162618 w 9162618"/>
              <a:gd name="connsiteY2" fmla="*/ 0 h 4066032"/>
              <a:gd name="connsiteX3" fmla="*/ 0 w 9162618"/>
              <a:gd name="connsiteY3" fmla="*/ 0 h 4066032"/>
              <a:gd name="connsiteX4" fmla="*/ 12522 w 9162618"/>
              <a:gd name="connsiteY4" fmla="*/ 4066032 h 4066032"/>
              <a:gd name="connsiteX0" fmla="*/ 12522 w 9162618"/>
              <a:gd name="connsiteY0" fmla="*/ 4072210 h 4072210"/>
              <a:gd name="connsiteX1" fmla="*/ 9162618 w 9162618"/>
              <a:gd name="connsiteY1" fmla="*/ 3669874 h 4072210"/>
              <a:gd name="connsiteX2" fmla="*/ 9162618 w 9162618"/>
              <a:gd name="connsiteY2" fmla="*/ 6178 h 4072210"/>
              <a:gd name="connsiteX3" fmla="*/ 0 w 9162618"/>
              <a:gd name="connsiteY3" fmla="*/ 0 h 4072210"/>
              <a:gd name="connsiteX4" fmla="*/ 12522 w 9162618"/>
              <a:gd name="connsiteY4" fmla="*/ 4072210 h 4072210"/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86332 w 9150096"/>
              <a:gd name="connsiteY3" fmla="*/ 6178 h 4066032"/>
              <a:gd name="connsiteX4" fmla="*/ 0 w 9150096"/>
              <a:gd name="connsiteY4" fmla="*/ 4066032 h 4066032"/>
              <a:gd name="connsiteX0" fmla="*/ 6344 w 9156440"/>
              <a:gd name="connsiteY0" fmla="*/ 4066032 h 4066032"/>
              <a:gd name="connsiteX1" fmla="*/ 9156440 w 9156440"/>
              <a:gd name="connsiteY1" fmla="*/ 3663696 h 4066032"/>
              <a:gd name="connsiteX2" fmla="*/ 9156440 w 9156440"/>
              <a:gd name="connsiteY2" fmla="*/ 0 h 4066032"/>
              <a:gd name="connsiteX3" fmla="*/ 0 w 9156440"/>
              <a:gd name="connsiteY3" fmla="*/ 6178 h 4066032"/>
              <a:gd name="connsiteX4" fmla="*/ 6344 w 9156440"/>
              <a:gd name="connsiteY4" fmla="*/ 4066032 h 4066032"/>
              <a:gd name="connsiteX0" fmla="*/ 289 w 9162742"/>
              <a:gd name="connsiteY0" fmla="*/ 4053675 h 4053675"/>
              <a:gd name="connsiteX1" fmla="*/ 9162742 w 9162742"/>
              <a:gd name="connsiteY1" fmla="*/ 3663696 h 4053675"/>
              <a:gd name="connsiteX2" fmla="*/ 9162742 w 9162742"/>
              <a:gd name="connsiteY2" fmla="*/ 0 h 4053675"/>
              <a:gd name="connsiteX3" fmla="*/ 6302 w 9162742"/>
              <a:gd name="connsiteY3" fmla="*/ 6178 h 4053675"/>
              <a:gd name="connsiteX4" fmla="*/ 289 w 9162742"/>
              <a:gd name="connsiteY4" fmla="*/ 4053675 h 4053675"/>
              <a:gd name="connsiteX0" fmla="*/ 482 w 9162935"/>
              <a:gd name="connsiteY0" fmla="*/ 4053675 h 4053675"/>
              <a:gd name="connsiteX1" fmla="*/ 9162935 w 9162935"/>
              <a:gd name="connsiteY1" fmla="*/ 3663696 h 4053675"/>
              <a:gd name="connsiteX2" fmla="*/ 9162935 w 9162935"/>
              <a:gd name="connsiteY2" fmla="*/ 0 h 4053675"/>
              <a:gd name="connsiteX3" fmla="*/ 1900 w 9162935"/>
              <a:gd name="connsiteY3" fmla="*/ 51 h 4053675"/>
              <a:gd name="connsiteX4" fmla="*/ 482 w 9162935"/>
              <a:gd name="connsiteY4" fmla="*/ 4053675 h 4053675"/>
              <a:gd name="connsiteX0" fmla="*/ 482 w 9162935"/>
              <a:gd name="connsiteY0" fmla="*/ 4065928 h 4065928"/>
              <a:gd name="connsiteX1" fmla="*/ 9162935 w 9162935"/>
              <a:gd name="connsiteY1" fmla="*/ 3675949 h 4065928"/>
              <a:gd name="connsiteX2" fmla="*/ 9162935 w 9162935"/>
              <a:gd name="connsiteY2" fmla="*/ 0 h 4065928"/>
              <a:gd name="connsiteX3" fmla="*/ 1900 w 9162935"/>
              <a:gd name="connsiteY3" fmla="*/ 12304 h 4065928"/>
              <a:gd name="connsiteX4" fmla="*/ 482 w 9162935"/>
              <a:gd name="connsiteY4" fmla="*/ 4065928 h 4065928"/>
              <a:gd name="connsiteX0" fmla="*/ 482 w 9162935"/>
              <a:gd name="connsiteY0" fmla="*/ 4065928 h 4065928"/>
              <a:gd name="connsiteX1" fmla="*/ 9162935 w 9162935"/>
              <a:gd name="connsiteY1" fmla="*/ 3675949 h 4065928"/>
              <a:gd name="connsiteX2" fmla="*/ 9162935 w 9162935"/>
              <a:gd name="connsiteY2" fmla="*/ 0 h 4065928"/>
              <a:gd name="connsiteX3" fmla="*/ 1900 w 9162935"/>
              <a:gd name="connsiteY3" fmla="*/ 12304 h 4065928"/>
              <a:gd name="connsiteX4" fmla="*/ 482 w 9162935"/>
              <a:gd name="connsiteY4" fmla="*/ 4065928 h 4065928"/>
              <a:gd name="connsiteX0" fmla="*/ 482 w 9172125"/>
              <a:gd name="connsiteY0" fmla="*/ 4065928 h 4065928"/>
              <a:gd name="connsiteX1" fmla="*/ 9172125 w 9172125"/>
              <a:gd name="connsiteY1" fmla="*/ 3663696 h 4065928"/>
              <a:gd name="connsiteX2" fmla="*/ 9162935 w 9172125"/>
              <a:gd name="connsiteY2" fmla="*/ 0 h 4065928"/>
              <a:gd name="connsiteX3" fmla="*/ 1900 w 9172125"/>
              <a:gd name="connsiteY3" fmla="*/ 12304 h 4065928"/>
              <a:gd name="connsiteX4" fmla="*/ 482 w 9172125"/>
              <a:gd name="connsiteY4" fmla="*/ 4065928 h 4065928"/>
              <a:gd name="connsiteX0" fmla="*/ 207 w 9181040"/>
              <a:gd name="connsiteY0" fmla="*/ 4349480 h 4349480"/>
              <a:gd name="connsiteX1" fmla="*/ 9181040 w 9181040"/>
              <a:gd name="connsiteY1" fmla="*/ 3663696 h 4349480"/>
              <a:gd name="connsiteX2" fmla="*/ 9171850 w 9181040"/>
              <a:gd name="connsiteY2" fmla="*/ 0 h 4349480"/>
              <a:gd name="connsiteX3" fmla="*/ 10815 w 9181040"/>
              <a:gd name="connsiteY3" fmla="*/ 12304 h 4349480"/>
              <a:gd name="connsiteX4" fmla="*/ 207 w 9181040"/>
              <a:gd name="connsiteY4" fmla="*/ 4349480 h 4349480"/>
              <a:gd name="connsiteX0" fmla="*/ 3177 w 9184010"/>
              <a:gd name="connsiteY0" fmla="*/ 4349480 h 4349480"/>
              <a:gd name="connsiteX1" fmla="*/ 9184010 w 9184010"/>
              <a:gd name="connsiteY1" fmla="*/ 3663696 h 4349480"/>
              <a:gd name="connsiteX2" fmla="*/ 9174820 w 9184010"/>
              <a:gd name="connsiteY2" fmla="*/ 0 h 4349480"/>
              <a:gd name="connsiteX3" fmla="*/ 0 w 9184010"/>
              <a:gd name="connsiteY3" fmla="*/ 3712 h 4349480"/>
              <a:gd name="connsiteX4" fmla="*/ 3177 w 9184010"/>
              <a:gd name="connsiteY4" fmla="*/ 4349480 h 4349480"/>
              <a:gd name="connsiteX0" fmla="*/ 3177 w 9184010"/>
              <a:gd name="connsiteY0" fmla="*/ 4363972 h 4363972"/>
              <a:gd name="connsiteX1" fmla="*/ 9184010 w 9184010"/>
              <a:gd name="connsiteY1" fmla="*/ 3678188 h 4363972"/>
              <a:gd name="connsiteX2" fmla="*/ 9182592 w 9184010"/>
              <a:gd name="connsiteY2" fmla="*/ 0 h 4363972"/>
              <a:gd name="connsiteX3" fmla="*/ 0 w 9184010"/>
              <a:gd name="connsiteY3" fmla="*/ 18204 h 4363972"/>
              <a:gd name="connsiteX4" fmla="*/ 3177 w 9184010"/>
              <a:gd name="connsiteY4" fmla="*/ 4363972 h 4363972"/>
              <a:gd name="connsiteX0" fmla="*/ 3177 w 9190851"/>
              <a:gd name="connsiteY0" fmla="*/ 4378462 h 4378462"/>
              <a:gd name="connsiteX1" fmla="*/ 9184010 w 9190851"/>
              <a:gd name="connsiteY1" fmla="*/ 3692678 h 4378462"/>
              <a:gd name="connsiteX2" fmla="*/ 9190364 w 9190851"/>
              <a:gd name="connsiteY2" fmla="*/ 0 h 4378462"/>
              <a:gd name="connsiteX3" fmla="*/ 0 w 9190851"/>
              <a:gd name="connsiteY3" fmla="*/ 32694 h 4378462"/>
              <a:gd name="connsiteX4" fmla="*/ 3177 w 9190851"/>
              <a:gd name="connsiteY4" fmla="*/ 4378462 h 4378462"/>
              <a:gd name="connsiteX0" fmla="*/ 3177 w 9190851"/>
              <a:gd name="connsiteY0" fmla="*/ 4378462 h 4378462"/>
              <a:gd name="connsiteX1" fmla="*/ 9184010 w 9190851"/>
              <a:gd name="connsiteY1" fmla="*/ 3692678 h 4378462"/>
              <a:gd name="connsiteX2" fmla="*/ 9190364 w 9190851"/>
              <a:gd name="connsiteY2" fmla="*/ 0 h 4378462"/>
              <a:gd name="connsiteX3" fmla="*/ 0 w 9190851"/>
              <a:gd name="connsiteY3" fmla="*/ 14162 h 4378462"/>
              <a:gd name="connsiteX4" fmla="*/ 3177 w 9190851"/>
              <a:gd name="connsiteY4" fmla="*/ 4378462 h 4378462"/>
              <a:gd name="connsiteX0" fmla="*/ 290 w 9187964"/>
              <a:gd name="connsiteY0" fmla="*/ 4378462 h 4378462"/>
              <a:gd name="connsiteX1" fmla="*/ 9181123 w 9187964"/>
              <a:gd name="connsiteY1" fmla="*/ 3692678 h 4378462"/>
              <a:gd name="connsiteX2" fmla="*/ 9187477 w 9187964"/>
              <a:gd name="connsiteY2" fmla="*/ 0 h 4378462"/>
              <a:gd name="connsiteX3" fmla="*/ 6285 w 9187964"/>
              <a:gd name="connsiteY3" fmla="*/ 14162 h 4378462"/>
              <a:gd name="connsiteX4" fmla="*/ 290 w 9187964"/>
              <a:gd name="connsiteY4" fmla="*/ 4378462 h 4378462"/>
              <a:gd name="connsiteX0" fmla="*/ 290 w 9187964"/>
              <a:gd name="connsiteY0" fmla="*/ 4378462 h 4378462"/>
              <a:gd name="connsiteX1" fmla="*/ 9181123 w 9187964"/>
              <a:gd name="connsiteY1" fmla="*/ 3692678 h 4378462"/>
              <a:gd name="connsiteX2" fmla="*/ 9187477 w 9187964"/>
              <a:gd name="connsiteY2" fmla="*/ 0 h 4378462"/>
              <a:gd name="connsiteX3" fmla="*/ 6285 w 9187964"/>
              <a:gd name="connsiteY3" fmla="*/ 4896 h 4378462"/>
              <a:gd name="connsiteX4" fmla="*/ 290 w 9187964"/>
              <a:gd name="connsiteY4" fmla="*/ 4378462 h 4378462"/>
              <a:gd name="connsiteX0" fmla="*/ 484 w 9183572"/>
              <a:gd name="connsiteY0" fmla="*/ 4369196 h 4369196"/>
              <a:gd name="connsiteX1" fmla="*/ 9176731 w 9183572"/>
              <a:gd name="connsiteY1" fmla="*/ 3692678 h 4369196"/>
              <a:gd name="connsiteX2" fmla="*/ 9183085 w 9183572"/>
              <a:gd name="connsiteY2" fmla="*/ 0 h 4369196"/>
              <a:gd name="connsiteX3" fmla="*/ 1893 w 9183572"/>
              <a:gd name="connsiteY3" fmla="*/ 4896 h 4369196"/>
              <a:gd name="connsiteX4" fmla="*/ 484 w 9183572"/>
              <a:gd name="connsiteY4" fmla="*/ 4369196 h 4369196"/>
              <a:gd name="connsiteX0" fmla="*/ 484 w 9183572"/>
              <a:gd name="connsiteY0" fmla="*/ 4369196 h 4369196"/>
              <a:gd name="connsiteX1" fmla="*/ 9176731 w 9183572"/>
              <a:gd name="connsiteY1" fmla="*/ 3692678 h 4369196"/>
              <a:gd name="connsiteX2" fmla="*/ 9183085 w 9183572"/>
              <a:gd name="connsiteY2" fmla="*/ 0 h 4369196"/>
              <a:gd name="connsiteX3" fmla="*/ 1893 w 9183572"/>
              <a:gd name="connsiteY3" fmla="*/ 4896 h 4369196"/>
              <a:gd name="connsiteX4" fmla="*/ 484 w 9183572"/>
              <a:gd name="connsiteY4" fmla="*/ 4369196 h 4369196"/>
              <a:gd name="connsiteX0" fmla="*/ 3177 w 9181679"/>
              <a:gd name="connsiteY0" fmla="*/ 4359930 h 4359930"/>
              <a:gd name="connsiteX1" fmla="*/ 9174838 w 9181679"/>
              <a:gd name="connsiteY1" fmla="*/ 3692678 h 4359930"/>
              <a:gd name="connsiteX2" fmla="*/ 9181192 w 9181679"/>
              <a:gd name="connsiteY2" fmla="*/ 0 h 4359930"/>
              <a:gd name="connsiteX3" fmla="*/ 0 w 9181679"/>
              <a:gd name="connsiteY3" fmla="*/ 4896 h 4359930"/>
              <a:gd name="connsiteX4" fmla="*/ 3177 w 9181679"/>
              <a:gd name="connsiteY4" fmla="*/ 4359930 h 4359930"/>
              <a:gd name="connsiteX0" fmla="*/ 3177 w 9184009"/>
              <a:gd name="connsiteY0" fmla="*/ 4359930 h 4359930"/>
              <a:gd name="connsiteX1" fmla="*/ 9184009 w 9184009"/>
              <a:gd name="connsiteY1" fmla="*/ 3683413 h 4359930"/>
              <a:gd name="connsiteX2" fmla="*/ 9181192 w 9184009"/>
              <a:gd name="connsiteY2" fmla="*/ 0 h 4359930"/>
              <a:gd name="connsiteX3" fmla="*/ 0 w 9184009"/>
              <a:gd name="connsiteY3" fmla="*/ 4896 h 4359930"/>
              <a:gd name="connsiteX4" fmla="*/ 3177 w 9184009"/>
              <a:gd name="connsiteY4" fmla="*/ 4359930 h 435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4009" h="4359930">
                <a:moveTo>
                  <a:pt x="3177" y="4359930"/>
                </a:moveTo>
                <a:cubicBezTo>
                  <a:pt x="3060391" y="4225853"/>
                  <a:pt x="6126795" y="3817490"/>
                  <a:pt x="9184009" y="3683413"/>
                </a:cubicBezTo>
                <a:cubicBezTo>
                  <a:pt x="9180946" y="2462181"/>
                  <a:pt x="9184255" y="1221232"/>
                  <a:pt x="9181192" y="0"/>
                </a:cubicBezTo>
                <a:lnTo>
                  <a:pt x="0" y="4896"/>
                </a:lnTo>
                <a:cubicBezTo>
                  <a:pt x="2115" y="1358181"/>
                  <a:pt x="1062" y="3006645"/>
                  <a:pt x="3177" y="435993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516" t="-36152" b="-176344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uppieren 19"/>
          <p:cNvGrpSpPr/>
          <p:nvPr userDrawn="1"/>
        </p:nvGrpSpPr>
        <p:grpSpPr>
          <a:xfrm>
            <a:off x="-3295" y="-12516"/>
            <a:ext cx="9145708" cy="2224226"/>
            <a:chOff x="-3295" y="-16688"/>
            <a:chExt cx="9145708" cy="2965635"/>
          </a:xfrm>
        </p:grpSpPr>
        <p:cxnSp>
          <p:nvCxnSpPr>
            <p:cNvPr id="21" name="Gerade Verbindung 21"/>
            <p:cNvCxnSpPr/>
            <p:nvPr/>
          </p:nvCxnSpPr>
          <p:spPr>
            <a:xfrm>
              <a:off x="2843808" y="1412776"/>
              <a:ext cx="684832" cy="1536171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2"/>
            <p:cNvCxnSpPr/>
            <p:nvPr/>
          </p:nvCxnSpPr>
          <p:spPr>
            <a:xfrm>
              <a:off x="-3295" y="740701"/>
              <a:ext cx="2847103" cy="672076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3"/>
            <p:cNvCxnSpPr/>
            <p:nvPr/>
          </p:nvCxnSpPr>
          <p:spPr>
            <a:xfrm flipH="1">
              <a:off x="2843808" y="-16688"/>
              <a:ext cx="648072" cy="142946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4"/>
            <p:cNvCxnSpPr/>
            <p:nvPr/>
          </p:nvCxnSpPr>
          <p:spPr>
            <a:xfrm>
              <a:off x="6372200" y="-16688"/>
              <a:ext cx="2770213" cy="1813496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30"/>
            <p:cNvSpPr/>
            <p:nvPr/>
          </p:nvSpPr>
          <p:spPr bwMode="auto">
            <a:xfrm>
              <a:off x="2771800" y="1316776"/>
              <a:ext cx="144016" cy="19200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Title 4"/>
          <p:cNvSpPr>
            <a:spLocks noGrp="1"/>
          </p:cNvSpPr>
          <p:nvPr>
            <p:ph type="title" hasCustomPrompt="1"/>
          </p:nvPr>
        </p:nvSpPr>
        <p:spPr>
          <a:xfrm>
            <a:off x="468000" y="3005815"/>
            <a:ext cx="7488000" cy="564903"/>
          </a:xfrm>
        </p:spPr>
        <p:txBody>
          <a:bodyPr anchor="b" anchorCtr="0">
            <a:spAutoFit/>
          </a:bodyPr>
          <a:lstStyle>
            <a:lvl1pPr>
              <a:defRPr sz="36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kern="0" dirty="0"/>
              <a:t>Please type in title</a:t>
            </a:r>
          </a:p>
        </p:txBody>
      </p:sp>
      <p:pic>
        <p:nvPicPr>
          <p:cNvPr id="34" name="Grafik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766" y="4089966"/>
            <a:ext cx="1372690" cy="600324"/>
          </a:xfrm>
          <a:prstGeom prst="rect">
            <a:avLst/>
          </a:prstGeom>
        </p:spPr>
      </p:pic>
      <p:sp>
        <p:nvSpPr>
          <p:cNvPr id="35" name="Datumsplatzhalter 5"/>
          <p:cNvSpPr>
            <a:spLocks noGrp="1"/>
          </p:cNvSpPr>
          <p:nvPr>
            <p:ph type="dt" sz="half" idx="11"/>
          </p:nvPr>
        </p:nvSpPr>
        <p:spPr>
          <a:xfrm>
            <a:off x="3999706" y="47117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Arial"/>
              </a:defRPr>
            </a:lvl1pPr>
          </a:lstStyle>
          <a:p>
            <a:fld id="{5DA3DA76-4935-463A-96DC-9CBEC0732A01}" type="datetime1">
              <a:rPr lang="en-US" smtClean="0"/>
              <a:t>21-May-20</a:t>
            </a:fld>
            <a:endParaRPr lang="de-DE"/>
          </a:p>
        </p:txBody>
      </p:sp>
      <p:sp>
        <p:nvSpPr>
          <p:cNvPr id="3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8000" y="3972421"/>
            <a:ext cx="6192000" cy="61555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15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8315516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chemeClr val="accent2"/>
              </a:buClr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A3F47F2-EC1A-4CB6-8EC5-62C1278D1D8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1391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Fou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357AFD9D-AC37-4221-AC95-1C6CB69653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09"/>
            <a:ext cx="4248472" cy="1737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951309"/>
            <a:ext cx="4249042" cy="1737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50825" y="2895600"/>
            <a:ext cx="4248472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8" y="2895600"/>
            <a:ext cx="4249042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8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13F159F1-4DFA-4D6A-B0A4-63479421AC7A}" type="datetime1">
              <a:rPr lang="en-US" b="1" smtClean="0"/>
              <a:t>21-May-20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4337555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</a:p>
        </p:txBody>
      </p:sp>
      <p:sp>
        <p:nvSpPr>
          <p:cNvPr id="6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CA5DC210-0556-428C-AC0E-F3B0939B1A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09"/>
            <a:ext cx="8641655" cy="1737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895600"/>
            <a:ext cx="4248472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2895600"/>
            <a:ext cx="4249041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7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1C7E100B-C0AC-4BF3-A9F2-70980CB99F44}" type="datetime1">
              <a:rPr lang="en-US" b="1" smtClean="0"/>
              <a:t>21-May-20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322178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Two_Columns_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0B69CF05-1340-4B32-8132-DD3390E7A3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0960" cy="9245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085698"/>
            <a:ext cx="4248472" cy="145936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2085698"/>
            <a:ext cx="4248472" cy="145936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250825" y="3813889"/>
            <a:ext cx="8640960" cy="97242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8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A0EF7BEA-BDAD-4D84-8550-EC1A9C972A27}" type="datetime1">
              <a:rPr lang="en-US" b="1" smtClean="0"/>
              <a:t>21-May-20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5191401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</a:p>
        </p:txBody>
      </p:sp>
      <p:sp>
        <p:nvSpPr>
          <p:cNvPr id="6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318D7CE5-FEE2-45C4-83CA-098A68DC92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6" y="951310"/>
            <a:ext cx="2808288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3203576" y="951310"/>
            <a:ext cx="2736850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6084888" y="951310"/>
            <a:ext cx="2808312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7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6136B7D5-7B99-4211-87B0-F3A9ECFB54F2}" type="datetime1">
              <a:rPr lang="en-US" b="1" smtClean="0"/>
              <a:t>21-May-20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919815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and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ACADFC89-F907-4C67-B213-6A91672FEF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0960" cy="1026319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085975"/>
            <a:ext cx="2952750" cy="2700338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3348039" y="2085975"/>
            <a:ext cx="2592387" cy="2700338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084889" y="2085975"/>
            <a:ext cx="2808287" cy="2700338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8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4615BDF9-41DA-4723-B453-9C0213B6668F}" type="datetime1">
              <a:rPr lang="en-US" b="1" smtClean="0"/>
              <a:t>21-May-20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4328210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our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A5817EFD-55C1-4D2A-A177-0651BF1A77D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2088232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484439" y="951310"/>
            <a:ext cx="2016125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9" y="951310"/>
            <a:ext cx="2016125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804025" y="951310"/>
            <a:ext cx="2088232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8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BF6E9547-2EF2-4ABC-849A-0001C676E75D}" type="datetime1">
              <a:rPr lang="en-US" b="1" smtClean="0"/>
              <a:t>21-May-20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0741084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and_Four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20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</a:p>
        </p:txBody>
      </p:sp>
      <p:sp>
        <p:nvSpPr>
          <p:cNvPr id="6" name="IFXSHAPE"/>
          <p:cNvSpPr>
            <a:spLocks noGrp="1"/>
          </p:cNvSpPr>
          <p:nvPr>
            <p:ph type="sldNum" sz="quarter" idx="18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81CE2299-CE0A-4BA8-A16C-953065F700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0960" cy="1026319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buNone/>
              <a:defRPr/>
            </a:lvl4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085975"/>
            <a:ext cx="2088232" cy="2700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484439" y="2085975"/>
            <a:ext cx="2016125" cy="2700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9" y="2085975"/>
            <a:ext cx="2016125" cy="2700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5" name="IFXSHAPE"/>
          <p:cNvSpPr>
            <a:spLocks noGrp="1"/>
          </p:cNvSpPr>
          <p:nvPr>
            <p:ph sz="quarter" idx="17" hasCustomPrompt="1"/>
          </p:nvPr>
        </p:nvSpPr>
        <p:spPr>
          <a:xfrm>
            <a:off x="6804025" y="2085975"/>
            <a:ext cx="2088232" cy="2700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9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E6FD3DF8-AA9F-4894-BEBA-965C7270E6BD}" type="datetime1">
              <a:rPr lang="en-US" b="1" smtClean="0"/>
              <a:t>21-May-20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5720702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</a:p>
        </p:txBody>
      </p:sp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2960CDB4-DE2C-4506-9219-6B1F372ED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FXSHAPE"/>
          <p:cNvSpPr>
            <a:spLocks noGrp="1"/>
          </p:cNvSpPr>
          <p:nvPr>
            <p:ph type="dt" sz="half" idx="11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31648AD4-91A5-4AC2-9E97-DE9BA3B2AE3E}" type="datetime1">
              <a:rPr lang="en-US" b="1" smtClean="0"/>
              <a:t>21-May-20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085958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FXSHAPE"/>
          <p:cNvSpPr>
            <a:spLocks noGrp="1"/>
          </p:cNvSpPr>
          <p:nvPr>
            <p:ph type="ftr" sz="quarter" idx="10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895312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</a:p>
        </p:txBody>
      </p:sp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DA5F5200-4D90-41B9-875A-DC3F6F8455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FXSHAPE"/>
          <p:cNvSpPr>
            <a:spLocks noGrp="1"/>
          </p:cNvSpPr>
          <p:nvPr>
            <p:ph type="dt" sz="half" idx="11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392D78E7-A46A-4DA8-8969-13D546FB7D84}" type="datetime1">
              <a:rPr lang="en-US" b="1" smtClean="0"/>
              <a:t>21-May-20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2585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ußzeilenplatzhalter 7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Arial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42" name="Freihandform 30"/>
          <p:cNvSpPr/>
          <p:nvPr userDrawn="1"/>
        </p:nvSpPr>
        <p:spPr bwMode="auto">
          <a:xfrm>
            <a:off x="-3964" y="-6255"/>
            <a:ext cx="3110798" cy="2164918"/>
          </a:xfrm>
          <a:custGeom>
            <a:avLst/>
            <a:gdLst>
              <a:gd name="connsiteX0" fmla="*/ 4846320 w 4846320"/>
              <a:gd name="connsiteY0" fmla="*/ 0 h 1981200"/>
              <a:gd name="connsiteX1" fmla="*/ 0 w 4846320"/>
              <a:gd name="connsiteY1" fmla="*/ 0 h 1981200"/>
              <a:gd name="connsiteX2" fmla="*/ 0 w 4846320"/>
              <a:gd name="connsiteY2" fmla="*/ 1615440 h 1981200"/>
              <a:gd name="connsiteX3" fmla="*/ 4000500 w 4846320"/>
              <a:gd name="connsiteY3" fmla="*/ 1981200 h 1981200"/>
              <a:gd name="connsiteX4" fmla="*/ 4846320 w 4846320"/>
              <a:gd name="connsiteY4" fmla="*/ 0 h 1981200"/>
              <a:gd name="connsiteX0" fmla="*/ 4864855 w 4864855"/>
              <a:gd name="connsiteY0" fmla="*/ 0 h 1981200"/>
              <a:gd name="connsiteX1" fmla="*/ 0 w 4864855"/>
              <a:gd name="connsiteY1" fmla="*/ 0 h 1981200"/>
              <a:gd name="connsiteX2" fmla="*/ 0 w 4864855"/>
              <a:gd name="connsiteY2" fmla="*/ 1615440 h 1981200"/>
              <a:gd name="connsiteX3" fmla="*/ 4000500 w 4864855"/>
              <a:gd name="connsiteY3" fmla="*/ 1981200 h 1981200"/>
              <a:gd name="connsiteX4" fmla="*/ 4864855 w 4864855"/>
              <a:gd name="connsiteY4" fmla="*/ 0 h 1981200"/>
              <a:gd name="connsiteX0" fmla="*/ 2470367 w 4000500"/>
              <a:gd name="connsiteY0" fmla="*/ 0 h 1991533"/>
              <a:gd name="connsiteX1" fmla="*/ 0 w 4000500"/>
              <a:gd name="connsiteY1" fmla="*/ 10333 h 1991533"/>
              <a:gd name="connsiteX2" fmla="*/ 0 w 4000500"/>
              <a:gd name="connsiteY2" fmla="*/ 1625773 h 1991533"/>
              <a:gd name="connsiteX3" fmla="*/ 4000500 w 4000500"/>
              <a:gd name="connsiteY3" fmla="*/ 1991533 h 1991533"/>
              <a:gd name="connsiteX4" fmla="*/ 2470367 w 4000500"/>
              <a:gd name="connsiteY4" fmla="*/ 0 h 1991533"/>
              <a:gd name="connsiteX0" fmla="*/ 1540469 w 4000500"/>
              <a:gd name="connsiteY0" fmla="*/ 196311 h 1981200"/>
              <a:gd name="connsiteX1" fmla="*/ 0 w 4000500"/>
              <a:gd name="connsiteY1" fmla="*/ 0 h 1981200"/>
              <a:gd name="connsiteX2" fmla="*/ 0 w 4000500"/>
              <a:gd name="connsiteY2" fmla="*/ 1615440 h 1981200"/>
              <a:gd name="connsiteX3" fmla="*/ 4000500 w 4000500"/>
              <a:gd name="connsiteY3" fmla="*/ 1981200 h 1981200"/>
              <a:gd name="connsiteX4" fmla="*/ 1540469 w 4000500"/>
              <a:gd name="connsiteY4" fmla="*/ 196311 h 1981200"/>
              <a:gd name="connsiteX0" fmla="*/ 2788083 w 4000500"/>
              <a:gd name="connsiteY0" fmla="*/ 0 h 1981201"/>
              <a:gd name="connsiteX1" fmla="*/ 0 w 4000500"/>
              <a:gd name="connsiteY1" fmla="*/ 1 h 1981201"/>
              <a:gd name="connsiteX2" fmla="*/ 0 w 4000500"/>
              <a:gd name="connsiteY2" fmla="*/ 1615441 h 1981201"/>
              <a:gd name="connsiteX3" fmla="*/ 4000500 w 4000500"/>
              <a:gd name="connsiteY3" fmla="*/ 1981201 h 1981201"/>
              <a:gd name="connsiteX4" fmla="*/ 2788083 w 4000500"/>
              <a:gd name="connsiteY4" fmla="*/ 0 h 1981201"/>
              <a:gd name="connsiteX0" fmla="*/ 2788083 w 2788083"/>
              <a:gd name="connsiteY0" fmla="*/ 0 h 1615441"/>
              <a:gd name="connsiteX1" fmla="*/ 0 w 2788083"/>
              <a:gd name="connsiteY1" fmla="*/ 1 h 1615441"/>
              <a:gd name="connsiteX2" fmla="*/ 0 w 2788083"/>
              <a:gd name="connsiteY2" fmla="*/ 1615441 h 1615441"/>
              <a:gd name="connsiteX3" fmla="*/ 2233693 w 2788083"/>
              <a:gd name="connsiteY3" fmla="*/ 1485254 h 1615441"/>
              <a:gd name="connsiteX4" fmla="*/ 2788083 w 2788083"/>
              <a:gd name="connsiteY4" fmla="*/ 0 h 1615441"/>
              <a:gd name="connsiteX0" fmla="*/ 2788083 w 3155842"/>
              <a:gd name="connsiteY0" fmla="*/ 0 h 2993757"/>
              <a:gd name="connsiteX1" fmla="*/ 0 w 3155842"/>
              <a:gd name="connsiteY1" fmla="*/ 1 h 2993757"/>
              <a:gd name="connsiteX2" fmla="*/ 0 w 3155842"/>
              <a:gd name="connsiteY2" fmla="*/ 1615441 h 2993757"/>
              <a:gd name="connsiteX3" fmla="*/ 3155842 w 3155842"/>
              <a:gd name="connsiteY3" fmla="*/ 2993757 h 2993757"/>
              <a:gd name="connsiteX4" fmla="*/ 2788083 w 3155842"/>
              <a:gd name="connsiteY4" fmla="*/ 0 h 2993757"/>
              <a:gd name="connsiteX0" fmla="*/ 2788083 w 3155842"/>
              <a:gd name="connsiteY0" fmla="*/ 0 h 3134276"/>
              <a:gd name="connsiteX1" fmla="*/ 0 w 3155842"/>
              <a:gd name="connsiteY1" fmla="*/ 1 h 3134276"/>
              <a:gd name="connsiteX2" fmla="*/ 7749 w 3155842"/>
              <a:gd name="connsiteY2" fmla="*/ 3134276 h 3134276"/>
              <a:gd name="connsiteX3" fmla="*/ 3155842 w 3155842"/>
              <a:gd name="connsiteY3" fmla="*/ 2993757 h 3134276"/>
              <a:gd name="connsiteX4" fmla="*/ 2788083 w 3155842"/>
              <a:gd name="connsiteY4" fmla="*/ 0 h 3134276"/>
              <a:gd name="connsiteX0" fmla="*/ 2796268 w 3164027"/>
              <a:gd name="connsiteY0" fmla="*/ 0 h 3155297"/>
              <a:gd name="connsiteX1" fmla="*/ 8185 w 3164027"/>
              <a:gd name="connsiteY1" fmla="*/ 1 h 3155297"/>
              <a:gd name="connsiteX2" fmla="*/ 0 w 3164027"/>
              <a:gd name="connsiteY2" fmla="*/ 3155297 h 3155297"/>
              <a:gd name="connsiteX3" fmla="*/ 3164027 w 3164027"/>
              <a:gd name="connsiteY3" fmla="*/ 2993757 h 3155297"/>
              <a:gd name="connsiteX4" fmla="*/ 2796268 w 3164027"/>
              <a:gd name="connsiteY4" fmla="*/ 0 h 3155297"/>
              <a:gd name="connsiteX0" fmla="*/ 2796268 w 3140127"/>
              <a:gd name="connsiteY0" fmla="*/ 0 h 3155297"/>
              <a:gd name="connsiteX1" fmla="*/ 8185 w 3140127"/>
              <a:gd name="connsiteY1" fmla="*/ 1 h 3155297"/>
              <a:gd name="connsiteX2" fmla="*/ 0 w 3140127"/>
              <a:gd name="connsiteY2" fmla="*/ 3155297 h 3155297"/>
              <a:gd name="connsiteX3" fmla="*/ 3140127 w 3140127"/>
              <a:gd name="connsiteY3" fmla="*/ 2951716 h 3155297"/>
              <a:gd name="connsiteX4" fmla="*/ 2796268 w 3140127"/>
              <a:gd name="connsiteY4" fmla="*/ 0 h 3155297"/>
              <a:gd name="connsiteX0" fmla="*/ 2796268 w 3156060"/>
              <a:gd name="connsiteY0" fmla="*/ 0 h 3155297"/>
              <a:gd name="connsiteX1" fmla="*/ 8185 w 3156060"/>
              <a:gd name="connsiteY1" fmla="*/ 1 h 3155297"/>
              <a:gd name="connsiteX2" fmla="*/ 0 w 3156060"/>
              <a:gd name="connsiteY2" fmla="*/ 3155297 h 3155297"/>
              <a:gd name="connsiteX3" fmla="*/ 3156060 w 3156060"/>
              <a:gd name="connsiteY3" fmla="*/ 2951716 h 3155297"/>
              <a:gd name="connsiteX4" fmla="*/ 2796268 w 3156060"/>
              <a:gd name="connsiteY4" fmla="*/ 0 h 3155297"/>
              <a:gd name="connsiteX0" fmla="*/ 2796268 w 3156060"/>
              <a:gd name="connsiteY0" fmla="*/ 0 h 3155297"/>
              <a:gd name="connsiteX1" fmla="*/ 8185 w 3156060"/>
              <a:gd name="connsiteY1" fmla="*/ 1 h 3155297"/>
              <a:gd name="connsiteX2" fmla="*/ 0 w 3156060"/>
              <a:gd name="connsiteY2" fmla="*/ 3155297 h 3155297"/>
              <a:gd name="connsiteX3" fmla="*/ 3156060 w 3156060"/>
              <a:gd name="connsiteY3" fmla="*/ 2962225 h 3155297"/>
              <a:gd name="connsiteX4" fmla="*/ 2796268 w 3156060"/>
              <a:gd name="connsiteY4" fmla="*/ 0 h 3155297"/>
              <a:gd name="connsiteX0" fmla="*/ 2796268 w 3156060"/>
              <a:gd name="connsiteY0" fmla="*/ 0 h 3155297"/>
              <a:gd name="connsiteX1" fmla="*/ 8185 w 3156060"/>
              <a:gd name="connsiteY1" fmla="*/ 1 h 3155297"/>
              <a:gd name="connsiteX2" fmla="*/ 0 w 3156060"/>
              <a:gd name="connsiteY2" fmla="*/ 3155297 h 3155297"/>
              <a:gd name="connsiteX3" fmla="*/ 3156060 w 3156060"/>
              <a:gd name="connsiteY3" fmla="*/ 2972736 h 3155297"/>
              <a:gd name="connsiteX4" fmla="*/ 2796268 w 3156060"/>
              <a:gd name="connsiteY4" fmla="*/ 0 h 3155297"/>
              <a:gd name="connsiteX0" fmla="*/ 2802446 w 3162238"/>
              <a:gd name="connsiteY0" fmla="*/ 6167 h 3161464"/>
              <a:gd name="connsiteX1" fmla="*/ 431 w 3162238"/>
              <a:gd name="connsiteY1" fmla="*/ 0 h 3161464"/>
              <a:gd name="connsiteX2" fmla="*/ 6178 w 3162238"/>
              <a:gd name="connsiteY2" fmla="*/ 3161464 h 3161464"/>
              <a:gd name="connsiteX3" fmla="*/ 3162238 w 3162238"/>
              <a:gd name="connsiteY3" fmla="*/ 2978903 h 3161464"/>
              <a:gd name="connsiteX4" fmla="*/ 2802446 w 3162238"/>
              <a:gd name="connsiteY4" fmla="*/ 6167 h 3161464"/>
              <a:gd name="connsiteX0" fmla="*/ 2779226 w 3162238"/>
              <a:gd name="connsiteY0" fmla="*/ 0 h 3173802"/>
              <a:gd name="connsiteX1" fmla="*/ 431 w 3162238"/>
              <a:gd name="connsiteY1" fmla="*/ 12338 h 3173802"/>
              <a:gd name="connsiteX2" fmla="*/ 6178 w 3162238"/>
              <a:gd name="connsiteY2" fmla="*/ 3173802 h 3173802"/>
              <a:gd name="connsiteX3" fmla="*/ 3162238 w 3162238"/>
              <a:gd name="connsiteY3" fmla="*/ 2991241 h 3173802"/>
              <a:gd name="connsiteX4" fmla="*/ 2779226 w 3162238"/>
              <a:gd name="connsiteY4" fmla="*/ 0 h 3173802"/>
              <a:gd name="connsiteX0" fmla="*/ 2779226 w 3162238"/>
              <a:gd name="connsiteY0" fmla="*/ 0 h 3173802"/>
              <a:gd name="connsiteX1" fmla="*/ 431 w 3162238"/>
              <a:gd name="connsiteY1" fmla="*/ 12338 h 3173802"/>
              <a:gd name="connsiteX2" fmla="*/ 6178 w 3162238"/>
              <a:gd name="connsiteY2" fmla="*/ 3173802 h 3173802"/>
              <a:gd name="connsiteX3" fmla="*/ 3162238 w 3162238"/>
              <a:gd name="connsiteY3" fmla="*/ 2972663 h 3173802"/>
              <a:gd name="connsiteX4" fmla="*/ 2779226 w 3162238"/>
              <a:gd name="connsiteY4" fmla="*/ 0 h 3173802"/>
              <a:gd name="connsiteX0" fmla="*/ 2779226 w 3162238"/>
              <a:gd name="connsiteY0" fmla="*/ 0 h 3173802"/>
              <a:gd name="connsiteX1" fmla="*/ 431 w 3162238"/>
              <a:gd name="connsiteY1" fmla="*/ 12338 h 3173802"/>
              <a:gd name="connsiteX2" fmla="*/ 6178 w 3162238"/>
              <a:gd name="connsiteY2" fmla="*/ 3173802 h 3173802"/>
              <a:gd name="connsiteX3" fmla="*/ 3162238 w 3162238"/>
              <a:gd name="connsiteY3" fmla="*/ 2978856 h 3173802"/>
              <a:gd name="connsiteX4" fmla="*/ 2779226 w 3162238"/>
              <a:gd name="connsiteY4" fmla="*/ 0 h 3173802"/>
              <a:gd name="connsiteX0" fmla="*/ 2779226 w 3166882"/>
              <a:gd name="connsiteY0" fmla="*/ 0 h 3173802"/>
              <a:gd name="connsiteX1" fmla="*/ 431 w 3166882"/>
              <a:gd name="connsiteY1" fmla="*/ 12338 h 3173802"/>
              <a:gd name="connsiteX2" fmla="*/ 6178 w 3166882"/>
              <a:gd name="connsiteY2" fmla="*/ 3173802 h 3173802"/>
              <a:gd name="connsiteX3" fmla="*/ 3166882 w 3166882"/>
              <a:gd name="connsiteY3" fmla="*/ 2960278 h 3173802"/>
              <a:gd name="connsiteX4" fmla="*/ 2779226 w 3166882"/>
              <a:gd name="connsiteY4" fmla="*/ 0 h 3173802"/>
              <a:gd name="connsiteX0" fmla="*/ 2779226 w 3171526"/>
              <a:gd name="connsiteY0" fmla="*/ 0 h 3173802"/>
              <a:gd name="connsiteX1" fmla="*/ 431 w 3171526"/>
              <a:gd name="connsiteY1" fmla="*/ 12338 h 3173802"/>
              <a:gd name="connsiteX2" fmla="*/ 6178 w 3171526"/>
              <a:gd name="connsiteY2" fmla="*/ 3173802 h 3173802"/>
              <a:gd name="connsiteX3" fmla="*/ 3171526 w 3171526"/>
              <a:gd name="connsiteY3" fmla="*/ 2972663 h 3173802"/>
              <a:gd name="connsiteX4" fmla="*/ 2779226 w 3171526"/>
              <a:gd name="connsiteY4" fmla="*/ 0 h 3173802"/>
              <a:gd name="connsiteX0" fmla="*/ 2779226 w 3171526"/>
              <a:gd name="connsiteY0" fmla="*/ 0 h 3173802"/>
              <a:gd name="connsiteX1" fmla="*/ 431 w 3171526"/>
              <a:gd name="connsiteY1" fmla="*/ 12338 h 3173802"/>
              <a:gd name="connsiteX2" fmla="*/ 6178 w 3171526"/>
              <a:gd name="connsiteY2" fmla="*/ 3173802 h 3173802"/>
              <a:gd name="connsiteX3" fmla="*/ 3171526 w 3171526"/>
              <a:gd name="connsiteY3" fmla="*/ 2985048 h 3173802"/>
              <a:gd name="connsiteX4" fmla="*/ 2779226 w 3171526"/>
              <a:gd name="connsiteY4" fmla="*/ 0 h 3173802"/>
              <a:gd name="connsiteX0" fmla="*/ 2779226 w 3171526"/>
              <a:gd name="connsiteY0" fmla="*/ 0 h 3173802"/>
              <a:gd name="connsiteX1" fmla="*/ 431 w 3171526"/>
              <a:gd name="connsiteY1" fmla="*/ 12338 h 3173802"/>
              <a:gd name="connsiteX2" fmla="*/ 6178 w 3171526"/>
              <a:gd name="connsiteY2" fmla="*/ 3173802 h 3173802"/>
              <a:gd name="connsiteX3" fmla="*/ 3171526 w 3171526"/>
              <a:gd name="connsiteY3" fmla="*/ 2985048 h 3173802"/>
              <a:gd name="connsiteX4" fmla="*/ 2779226 w 3171526"/>
              <a:gd name="connsiteY4" fmla="*/ 0 h 3173802"/>
              <a:gd name="connsiteX0" fmla="*/ 2779226 w 3157594"/>
              <a:gd name="connsiteY0" fmla="*/ 0 h 3173802"/>
              <a:gd name="connsiteX1" fmla="*/ 431 w 3157594"/>
              <a:gd name="connsiteY1" fmla="*/ 12338 h 3173802"/>
              <a:gd name="connsiteX2" fmla="*/ 6178 w 3157594"/>
              <a:gd name="connsiteY2" fmla="*/ 3173802 h 3173802"/>
              <a:gd name="connsiteX3" fmla="*/ 3157594 w 3157594"/>
              <a:gd name="connsiteY3" fmla="*/ 2885968 h 3173802"/>
              <a:gd name="connsiteX4" fmla="*/ 2779226 w 3157594"/>
              <a:gd name="connsiteY4" fmla="*/ 0 h 3173802"/>
              <a:gd name="connsiteX0" fmla="*/ 2779226 w 3166882"/>
              <a:gd name="connsiteY0" fmla="*/ 0 h 3173802"/>
              <a:gd name="connsiteX1" fmla="*/ 431 w 3166882"/>
              <a:gd name="connsiteY1" fmla="*/ 12338 h 3173802"/>
              <a:gd name="connsiteX2" fmla="*/ 6178 w 3166882"/>
              <a:gd name="connsiteY2" fmla="*/ 3173802 h 3173802"/>
              <a:gd name="connsiteX3" fmla="*/ 3166882 w 3166882"/>
              <a:gd name="connsiteY3" fmla="*/ 2972663 h 3173802"/>
              <a:gd name="connsiteX4" fmla="*/ 2779226 w 3166882"/>
              <a:gd name="connsiteY4" fmla="*/ 0 h 3173802"/>
              <a:gd name="connsiteX0" fmla="*/ 2779226 w 3168807"/>
              <a:gd name="connsiteY0" fmla="*/ 0 h 3173802"/>
              <a:gd name="connsiteX1" fmla="*/ 431 w 3168807"/>
              <a:gd name="connsiteY1" fmla="*/ 12338 h 3173802"/>
              <a:gd name="connsiteX2" fmla="*/ 6178 w 3168807"/>
              <a:gd name="connsiteY2" fmla="*/ 3173802 h 3173802"/>
              <a:gd name="connsiteX3" fmla="*/ 3168807 w 3168807"/>
              <a:gd name="connsiteY3" fmla="*/ 2977798 h 3173802"/>
              <a:gd name="connsiteX4" fmla="*/ 2779226 w 3168807"/>
              <a:gd name="connsiteY4" fmla="*/ 0 h 3173802"/>
              <a:gd name="connsiteX0" fmla="*/ 2779226 w 3166882"/>
              <a:gd name="connsiteY0" fmla="*/ 0 h 3173802"/>
              <a:gd name="connsiteX1" fmla="*/ 431 w 3166882"/>
              <a:gd name="connsiteY1" fmla="*/ 12338 h 3173802"/>
              <a:gd name="connsiteX2" fmla="*/ 6178 w 3166882"/>
              <a:gd name="connsiteY2" fmla="*/ 3173802 h 3173802"/>
              <a:gd name="connsiteX3" fmla="*/ 3166882 w 3166882"/>
              <a:gd name="connsiteY3" fmla="*/ 2985500 h 3173802"/>
              <a:gd name="connsiteX4" fmla="*/ 2779226 w 3166882"/>
              <a:gd name="connsiteY4" fmla="*/ 0 h 3173802"/>
              <a:gd name="connsiteX0" fmla="*/ 2774830 w 3162486"/>
              <a:gd name="connsiteY0" fmla="*/ 6240 h 3180042"/>
              <a:gd name="connsiteX1" fmla="*/ 679 w 3162486"/>
              <a:gd name="connsiteY1" fmla="*/ 0 h 3180042"/>
              <a:gd name="connsiteX2" fmla="*/ 1782 w 3162486"/>
              <a:gd name="connsiteY2" fmla="*/ 3180042 h 3180042"/>
              <a:gd name="connsiteX3" fmla="*/ 3162486 w 3162486"/>
              <a:gd name="connsiteY3" fmla="*/ 2991740 h 3180042"/>
              <a:gd name="connsiteX4" fmla="*/ 2774830 w 3162486"/>
              <a:gd name="connsiteY4" fmla="*/ 6240 h 3180042"/>
              <a:gd name="connsiteX0" fmla="*/ 2770186 w 3162486"/>
              <a:gd name="connsiteY0" fmla="*/ 47 h 3180042"/>
              <a:gd name="connsiteX1" fmla="*/ 679 w 3162486"/>
              <a:gd name="connsiteY1" fmla="*/ 0 h 3180042"/>
              <a:gd name="connsiteX2" fmla="*/ 1782 w 3162486"/>
              <a:gd name="connsiteY2" fmla="*/ 3180042 h 3180042"/>
              <a:gd name="connsiteX3" fmla="*/ 3162486 w 3162486"/>
              <a:gd name="connsiteY3" fmla="*/ 2991740 h 3180042"/>
              <a:gd name="connsiteX4" fmla="*/ 2770186 w 3162486"/>
              <a:gd name="connsiteY4" fmla="*/ 47 h 3180042"/>
              <a:gd name="connsiteX0" fmla="*/ 2774221 w 3166521"/>
              <a:gd name="connsiteY0" fmla="*/ 47 h 3168888"/>
              <a:gd name="connsiteX1" fmla="*/ 4714 w 3166521"/>
              <a:gd name="connsiteY1" fmla="*/ 0 h 3168888"/>
              <a:gd name="connsiteX2" fmla="*/ 0 w 3166521"/>
              <a:gd name="connsiteY2" fmla="*/ 3168888 h 3168888"/>
              <a:gd name="connsiteX3" fmla="*/ 3166521 w 3166521"/>
              <a:gd name="connsiteY3" fmla="*/ 2991740 h 3168888"/>
              <a:gd name="connsiteX4" fmla="*/ 2774221 w 3166521"/>
              <a:gd name="connsiteY4" fmla="*/ 47 h 3168888"/>
              <a:gd name="connsiteX0" fmla="*/ 2774221 w 3166521"/>
              <a:gd name="connsiteY0" fmla="*/ 47 h 3168888"/>
              <a:gd name="connsiteX1" fmla="*/ 2775 w 3166521"/>
              <a:gd name="connsiteY1" fmla="*/ 0 h 3168888"/>
              <a:gd name="connsiteX2" fmla="*/ 0 w 3166521"/>
              <a:gd name="connsiteY2" fmla="*/ 3168888 h 3168888"/>
              <a:gd name="connsiteX3" fmla="*/ 3166521 w 3166521"/>
              <a:gd name="connsiteY3" fmla="*/ 2991740 h 3168888"/>
              <a:gd name="connsiteX4" fmla="*/ 2774221 w 3166521"/>
              <a:gd name="connsiteY4" fmla="*/ 47 h 31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6521" h="3168888">
                <a:moveTo>
                  <a:pt x="2774221" y="47"/>
                </a:moveTo>
                <a:lnTo>
                  <a:pt x="2775" y="0"/>
                </a:lnTo>
                <a:cubicBezTo>
                  <a:pt x="47" y="1051765"/>
                  <a:pt x="2728" y="2117123"/>
                  <a:pt x="0" y="3168888"/>
                </a:cubicBezTo>
                <a:lnTo>
                  <a:pt x="3166521" y="2991740"/>
                </a:lnTo>
                <a:lnTo>
                  <a:pt x="2774221" y="47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94" t="-33693" r="-37866" b="2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43" name="Freihandform 31"/>
          <p:cNvSpPr/>
          <p:nvPr userDrawn="1"/>
        </p:nvSpPr>
        <p:spPr bwMode="auto">
          <a:xfrm>
            <a:off x="2720600" y="-7165"/>
            <a:ext cx="3625957" cy="2044780"/>
          </a:xfrm>
          <a:custGeom>
            <a:avLst/>
            <a:gdLst>
              <a:gd name="connsiteX0" fmla="*/ 5280660 w 5280660"/>
              <a:gd name="connsiteY0" fmla="*/ 2209800 h 2438400"/>
              <a:gd name="connsiteX1" fmla="*/ 3992880 w 5280660"/>
              <a:gd name="connsiteY1" fmla="*/ 365760 h 2438400"/>
              <a:gd name="connsiteX2" fmla="*/ 0 w 5280660"/>
              <a:gd name="connsiteY2" fmla="*/ 0 h 2438400"/>
              <a:gd name="connsiteX3" fmla="*/ 0 w 5280660"/>
              <a:gd name="connsiteY3" fmla="*/ 2438400 h 2438400"/>
              <a:gd name="connsiteX4" fmla="*/ 5280660 w 5280660"/>
              <a:gd name="connsiteY4" fmla="*/ 2209800 h 2438400"/>
              <a:gd name="connsiteX0" fmla="*/ 5293017 w 5293017"/>
              <a:gd name="connsiteY0" fmla="*/ 2215978 h 2438400"/>
              <a:gd name="connsiteX1" fmla="*/ 3992880 w 5293017"/>
              <a:gd name="connsiteY1" fmla="*/ 365760 h 2438400"/>
              <a:gd name="connsiteX2" fmla="*/ 0 w 5293017"/>
              <a:gd name="connsiteY2" fmla="*/ 0 h 2438400"/>
              <a:gd name="connsiteX3" fmla="*/ 0 w 5293017"/>
              <a:gd name="connsiteY3" fmla="*/ 2438400 h 2438400"/>
              <a:gd name="connsiteX4" fmla="*/ 5293017 w 5293017"/>
              <a:gd name="connsiteY4" fmla="*/ 2215978 h 2438400"/>
              <a:gd name="connsiteX0" fmla="*/ 5293017 w 6356372"/>
              <a:gd name="connsiteY0" fmla="*/ 3844333 h 4066755"/>
              <a:gd name="connsiteX1" fmla="*/ 6356372 w 6356372"/>
              <a:gd name="connsiteY1" fmla="*/ 0 h 4066755"/>
              <a:gd name="connsiteX2" fmla="*/ 0 w 6356372"/>
              <a:gd name="connsiteY2" fmla="*/ 1628355 h 4066755"/>
              <a:gd name="connsiteX3" fmla="*/ 0 w 6356372"/>
              <a:gd name="connsiteY3" fmla="*/ 4066755 h 4066755"/>
              <a:gd name="connsiteX4" fmla="*/ 5293017 w 6356372"/>
              <a:gd name="connsiteY4" fmla="*/ 3844333 h 4066755"/>
              <a:gd name="connsiteX0" fmla="*/ 5912949 w 6356372"/>
              <a:gd name="connsiteY0" fmla="*/ 2005201 h 4066755"/>
              <a:gd name="connsiteX1" fmla="*/ 6356372 w 6356372"/>
              <a:gd name="connsiteY1" fmla="*/ 0 h 4066755"/>
              <a:gd name="connsiteX2" fmla="*/ 0 w 6356372"/>
              <a:gd name="connsiteY2" fmla="*/ 1628355 h 4066755"/>
              <a:gd name="connsiteX3" fmla="*/ 0 w 6356372"/>
              <a:gd name="connsiteY3" fmla="*/ 4066755 h 4066755"/>
              <a:gd name="connsiteX4" fmla="*/ 5912949 w 6356372"/>
              <a:gd name="connsiteY4" fmla="*/ 2005201 h 4066755"/>
              <a:gd name="connsiteX0" fmla="*/ 5912949 w 6356372"/>
              <a:gd name="connsiteY0" fmla="*/ 2005201 h 4066755"/>
              <a:gd name="connsiteX1" fmla="*/ 6356372 w 6356372"/>
              <a:gd name="connsiteY1" fmla="*/ 0 h 4066755"/>
              <a:gd name="connsiteX2" fmla="*/ 0 w 6356372"/>
              <a:gd name="connsiteY2" fmla="*/ 1628355 h 4066755"/>
              <a:gd name="connsiteX3" fmla="*/ 0 w 6356372"/>
              <a:gd name="connsiteY3" fmla="*/ 4066755 h 4066755"/>
              <a:gd name="connsiteX4" fmla="*/ 5090546 w 6356372"/>
              <a:gd name="connsiteY4" fmla="*/ 2280575 h 4066755"/>
              <a:gd name="connsiteX5" fmla="*/ 5912949 w 6356372"/>
              <a:gd name="connsiteY5" fmla="*/ 2005201 h 4066755"/>
              <a:gd name="connsiteX0" fmla="*/ 5912949 w 6384655"/>
              <a:gd name="connsiteY0" fmla="*/ 2005201 h 4066755"/>
              <a:gd name="connsiteX1" fmla="*/ 6356372 w 6384655"/>
              <a:gd name="connsiteY1" fmla="*/ 0 h 4066755"/>
              <a:gd name="connsiteX2" fmla="*/ 0 w 6384655"/>
              <a:gd name="connsiteY2" fmla="*/ 1628355 h 4066755"/>
              <a:gd name="connsiteX3" fmla="*/ 0 w 6384655"/>
              <a:gd name="connsiteY3" fmla="*/ 4066755 h 4066755"/>
              <a:gd name="connsiteX4" fmla="*/ 6384655 w 6384655"/>
              <a:gd name="connsiteY4" fmla="*/ 2807518 h 4066755"/>
              <a:gd name="connsiteX5" fmla="*/ 5912949 w 6384655"/>
              <a:gd name="connsiteY5" fmla="*/ 2005201 h 4066755"/>
              <a:gd name="connsiteX0" fmla="*/ 5912949 w 6384655"/>
              <a:gd name="connsiteY0" fmla="*/ 2005201 h 2807518"/>
              <a:gd name="connsiteX1" fmla="*/ 6356372 w 6384655"/>
              <a:gd name="connsiteY1" fmla="*/ 0 h 2807518"/>
              <a:gd name="connsiteX2" fmla="*/ 0 w 6384655"/>
              <a:gd name="connsiteY2" fmla="*/ 1628355 h 2807518"/>
              <a:gd name="connsiteX3" fmla="*/ 4587498 w 6384655"/>
              <a:gd name="connsiteY3" fmla="*/ 2217291 h 2807518"/>
              <a:gd name="connsiteX4" fmla="*/ 6384655 w 6384655"/>
              <a:gd name="connsiteY4" fmla="*/ 2807518 h 2807518"/>
              <a:gd name="connsiteX5" fmla="*/ 5912949 w 6384655"/>
              <a:gd name="connsiteY5" fmla="*/ 2005201 h 2807518"/>
              <a:gd name="connsiteX0" fmla="*/ 5912949 w 6384655"/>
              <a:gd name="connsiteY0" fmla="*/ 2005201 h 2981874"/>
              <a:gd name="connsiteX1" fmla="*/ 6356372 w 6384655"/>
              <a:gd name="connsiteY1" fmla="*/ 0 h 2981874"/>
              <a:gd name="connsiteX2" fmla="*/ 0 w 6384655"/>
              <a:gd name="connsiteY2" fmla="*/ 1628355 h 2981874"/>
              <a:gd name="connsiteX3" fmla="*/ 3146155 w 6384655"/>
              <a:gd name="connsiteY3" fmla="*/ 2981874 h 2981874"/>
              <a:gd name="connsiteX4" fmla="*/ 6384655 w 6384655"/>
              <a:gd name="connsiteY4" fmla="*/ 2807518 h 2981874"/>
              <a:gd name="connsiteX5" fmla="*/ 5912949 w 6384655"/>
              <a:gd name="connsiteY5" fmla="*/ 2005201 h 2981874"/>
              <a:gd name="connsiteX0" fmla="*/ 3138752 w 3610458"/>
              <a:gd name="connsiteY0" fmla="*/ 2005201 h 2981874"/>
              <a:gd name="connsiteX1" fmla="*/ 3582175 w 3610458"/>
              <a:gd name="connsiteY1" fmla="*/ 0 h 2981874"/>
              <a:gd name="connsiteX2" fmla="*/ 0 w 3610458"/>
              <a:gd name="connsiteY2" fmla="*/ 16531 h 2981874"/>
              <a:gd name="connsiteX3" fmla="*/ 371958 w 3610458"/>
              <a:gd name="connsiteY3" fmla="*/ 2981874 h 2981874"/>
              <a:gd name="connsiteX4" fmla="*/ 3610458 w 3610458"/>
              <a:gd name="connsiteY4" fmla="*/ 2807518 h 2981874"/>
              <a:gd name="connsiteX5" fmla="*/ 3138752 w 3610458"/>
              <a:gd name="connsiteY5" fmla="*/ 2005201 h 2981874"/>
              <a:gd name="connsiteX0" fmla="*/ 3138752 w 3610458"/>
              <a:gd name="connsiteY0" fmla="*/ 1988670 h 2965343"/>
              <a:gd name="connsiteX1" fmla="*/ 3558927 w 3610458"/>
              <a:gd name="connsiteY1" fmla="*/ 14466 h 2965343"/>
              <a:gd name="connsiteX2" fmla="*/ 0 w 3610458"/>
              <a:gd name="connsiteY2" fmla="*/ 0 h 2965343"/>
              <a:gd name="connsiteX3" fmla="*/ 371958 w 3610458"/>
              <a:gd name="connsiteY3" fmla="*/ 2965343 h 2965343"/>
              <a:gd name="connsiteX4" fmla="*/ 3610458 w 3610458"/>
              <a:gd name="connsiteY4" fmla="*/ 2790987 h 2965343"/>
              <a:gd name="connsiteX5" fmla="*/ 3138752 w 3610458"/>
              <a:gd name="connsiteY5" fmla="*/ 1988670 h 2965343"/>
              <a:gd name="connsiteX0" fmla="*/ 3076759 w 3548465"/>
              <a:gd name="connsiteY0" fmla="*/ 1974205 h 2950878"/>
              <a:gd name="connsiteX1" fmla="*/ 3496934 w 3548465"/>
              <a:gd name="connsiteY1" fmla="*/ 1 h 2950878"/>
              <a:gd name="connsiteX2" fmla="*/ 0 w 3548465"/>
              <a:gd name="connsiteY2" fmla="*/ 285168 h 2950878"/>
              <a:gd name="connsiteX3" fmla="*/ 309965 w 3548465"/>
              <a:gd name="connsiteY3" fmla="*/ 2950878 h 2950878"/>
              <a:gd name="connsiteX4" fmla="*/ 3548465 w 3548465"/>
              <a:gd name="connsiteY4" fmla="*/ 2776522 h 2950878"/>
              <a:gd name="connsiteX5" fmla="*/ 3076759 w 3548465"/>
              <a:gd name="connsiteY5" fmla="*/ 1974205 h 2950878"/>
              <a:gd name="connsiteX0" fmla="*/ 3154251 w 3625957"/>
              <a:gd name="connsiteY0" fmla="*/ 1978338 h 2955011"/>
              <a:gd name="connsiteX1" fmla="*/ 3574426 w 3625957"/>
              <a:gd name="connsiteY1" fmla="*/ 4134 h 2955011"/>
              <a:gd name="connsiteX2" fmla="*/ 0 w 3625957"/>
              <a:gd name="connsiteY2" fmla="*/ 0 h 2955011"/>
              <a:gd name="connsiteX3" fmla="*/ 387457 w 3625957"/>
              <a:gd name="connsiteY3" fmla="*/ 2955011 h 2955011"/>
              <a:gd name="connsiteX4" fmla="*/ 3625957 w 3625957"/>
              <a:gd name="connsiteY4" fmla="*/ 2780655 h 2955011"/>
              <a:gd name="connsiteX5" fmla="*/ 3154251 w 3625957"/>
              <a:gd name="connsiteY5" fmla="*/ 1978338 h 2955011"/>
              <a:gd name="connsiteX0" fmla="*/ 3154251 w 3625957"/>
              <a:gd name="connsiteY0" fmla="*/ 1978338 h 2955011"/>
              <a:gd name="connsiteX1" fmla="*/ 3589924 w 3625957"/>
              <a:gd name="connsiteY1" fmla="*/ 4133 h 2955011"/>
              <a:gd name="connsiteX2" fmla="*/ 0 w 3625957"/>
              <a:gd name="connsiteY2" fmla="*/ 0 h 2955011"/>
              <a:gd name="connsiteX3" fmla="*/ 387457 w 3625957"/>
              <a:gd name="connsiteY3" fmla="*/ 2955011 h 2955011"/>
              <a:gd name="connsiteX4" fmla="*/ 3625957 w 3625957"/>
              <a:gd name="connsiteY4" fmla="*/ 2780655 h 2955011"/>
              <a:gd name="connsiteX5" fmla="*/ 3154251 w 3625957"/>
              <a:gd name="connsiteY5" fmla="*/ 1978338 h 2955011"/>
              <a:gd name="connsiteX0" fmla="*/ 3154251 w 3625957"/>
              <a:gd name="connsiteY0" fmla="*/ 1984537 h 2961210"/>
              <a:gd name="connsiteX1" fmla="*/ 3589924 w 3625957"/>
              <a:gd name="connsiteY1" fmla="*/ 0 h 2961210"/>
              <a:gd name="connsiteX2" fmla="*/ 0 w 3625957"/>
              <a:gd name="connsiteY2" fmla="*/ 6199 h 2961210"/>
              <a:gd name="connsiteX3" fmla="*/ 387457 w 3625957"/>
              <a:gd name="connsiteY3" fmla="*/ 2961210 h 2961210"/>
              <a:gd name="connsiteX4" fmla="*/ 3625957 w 3625957"/>
              <a:gd name="connsiteY4" fmla="*/ 2786854 h 2961210"/>
              <a:gd name="connsiteX5" fmla="*/ 3154251 w 3625957"/>
              <a:gd name="connsiteY5" fmla="*/ 1984537 h 296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25957" h="2961210">
                <a:moveTo>
                  <a:pt x="3154251" y="1984537"/>
                </a:moveTo>
                <a:lnTo>
                  <a:pt x="3589924" y="0"/>
                </a:lnTo>
                <a:lnTo>
                  <a:pt x="0" y="6199"/>
                </a:lnTo>
                <a:lnTo>
                  <a:pt x="387457" y="2961210"/>
                </a:lnTo>
                <a:lnTo>
                  <a:pt x="3625957" y="2786854"/>
                </a:lnTo>
                <a:lnTo>
                  <a:pt x="3154251" y="1984537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708" t="-37215" b="-9163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44" name="Freihandform 32"/>
          <p:cNvSpPr/>
          <p:nvPr userDrawn="1"/>
        </p:nvSpPr>
        <p:spPr bwMode="auto">
          <a:xfrm>
            <a:off x="5854910" y="-14421"/>
            <a:ext cx="3292155" cy="1928106"/>
          </a:xfrm>
          <a:custGeom>
            <a:avLst/>
            <a:gdLst>
              <a:gd name="connsiteX0" fmla="*/ 5196840 w 5196840"/>
              <a:gd name="connsiteY0" fmla="*/ 3649980 h 3832860"/>
              <a:gd name="connsiteX1" fmla="*/ 5196840 w 5196840"/>
              <a:gd name="connsiteY1" fmla="*/ 0 h 3832860"/>
              <a:gd name="connsiteX2" fmla="*/ 861060 w 5196840"/>
              <a:gd name="connsiteY2" fmla="*/ 0 h 3832860"/>
              <a:gd name="connsiteX3" fmla="*/ 0 w 5196840"/>
              <a:gd name="connsiteY3" fmla="*/ 1996440 h 3832860"/>
              <a:gd name="connsiteX4" fmla="*/ 1295400 w 5196840"/>
              <a:gd name="connsiteY4" fmla="*/ 3832860 h 3832860"/>
              <a:gd name="connsiteX5" fmla="*/ 5196840 w 5196840"/>
              <a:gd name="connsiteY5" fmla="*/ 3649980 h 3832860"/>
              <a:gd name="connsiteX0" fmla="*/ 5196840 w 5196840"/>
              <a:gd name="connsiteY0" fmla="*/ 3649980 h 3832860"/>
              <a:gd name="connsiteX1" fmla="*/ 5196840 w 5196840"/>
              <a:gd name="connsiteY1" fmla="*/ 0 h 3832860"/>
              <a:gd name="connsiteX2" fmla="*/ 861060 w 5196840"/>
              <a:gd name="connsiteY2" fmla="*/ 0 h 3832860"/>
              <a:gd name="connsiteX3" fmla="*/ 0 w 5196840"/>
              <a:gd name="connsiteY3" fmla="*/ 1984083 h 3832860"/>
              <a:gd name="connsiteX4" fmla="*/ 1295400 w 5196840"/>
              <a:gd name="connsiteY4" fmla="*/ 3832860 h 3832860"/>
              <a:gd name="connsiteX5" fmla="*/ 5196840 w 5196840"/>
              <a:gd name="connsiteY5" fmla="*/ 3649980 h 3832860"/>
              <a:gd name="connsiteX0" fmla="*/ 5202936 w 5202936"/>
              <a:gd name="connsiteY0" fmla="*/ 3649980 h 3832860"/>
              <a:gd name="connsiteX1" fmla="*/ 5202936 w 5202936"/>
              <a:gd name="connsiteY1" fmla="*/ 0 h 3832860"/>
              <a:gd name="connsiteX2" fmla="*/ 867156 w 5202936"/>
              <a:gd name="connsiteY2" fmla="*/ 0 h 3832860"/>
              <a:gd name="connsiteX3" fmla="*/ 0 w 5202936"/>
              <a:gd name="connsiteY3" fmla="*/ 1984083 h 3832860"/>
              <a:gd name="connsiteX4" fmla="*/ 1301496 w 5202936"/>
              <a:gd name="connsiteY4" fmla="*/ 3832860 h 3832860"/>
              <a:gd name="connsiteX5" fmla="*/ 5202936 w 5202936"/>
              <a:gd name="connsiteY5" fmla="*/ 3649980 h 3832860"/>
              <a:gd name="connsiteX0" fmla="*/ 5341036 w 5341036"/>
              <a:gd name="connsiteY0" fmla="*/ 3649980 h 3832860"/>
              <a:gd name="connsiteX1" fmla="*/ 5341036 w 5341036"/>
              <a:gd name="connsiteY1" fmla="*/ 0 h 3832860"/>
              <a:gd name="connsiteX2" fmla="*/ 1005256 w 5341036"/>
              <a:gd name="connsiteY2" fmla="*/ 0 h 3832860"/>
              <a:gd name="connsiteX3" fmla="*/ 0 w 5341036"/>
              <a:gd name="connsiteY3" fmla="*/ 2004747 h 3832860"/>
              <a:gd name="connsiteX4" fmla="*/ 1439596 w 5341036"/>
              <a:gd name="connsiteY4" fmla="*/ 3832860 h 3832860"/>
              <a:gd name="connsiteX5" fmla="*/ 5341036 w 5341036"/>
              <a:gd name="connsiteY5" fmla="*/ 3649980 h 3832860"/>
              <a:gd name="connsiteX0" fmla="*/ 5341036 w 5341036"/>
              <a:gd name="connsiteY0" fmla="*/ 3649980 h 3832860"/>
              <a:gd name="connsiteX1" fmla="*/ 5341036 w 5341036"/>
              <a:gd name="connsiteY1" fmla="*/ 0 h 3832860"/>
              <a:gd name="connsiteX2" fmla="*/ 729058 w 5341036"/>
              <a:gd name="connsiteY2" fmla="*/ 10332 h 3832860"/>
              <a:gd name="connsiteX3" fmla="*/ 0 w 5341036"/>
              <a:gd name="connsiteY3" fmla="*/ 2004747 h 3832860"/>
              <a:gd name="connsiteX4" fmla="*/ 1439596 w 5341036"/>
              <a:gd name="connsiteY4" fmla="*/ 3832860 h 3832860"/>
              <a:gd name="connsiteX5" fmla="*/ 5341036 w 5341036"/>
              <a:gd name="connsiteY5" fmla="*/ 3649980 h 3832860"/>
              <a:gd name="connsiteX0" fmla="*/ 5341036 w 5341036"/>
              <a:gd name="connsiteY0" fmla="*/ 3649980 h 3649980"/>
              <a:gd name="connsiteX1" fmla="*/ 5341036 w 5341036"/>
              <a:gd name="connsiteY1" fmla="*/ 0 h 3649980"/>
              <a:gd name="connsiteX2" fmla="*/ 729058 w 5341036"/>
              <a:gd name="connsiteY2" fmla="*/ 10332 h 3649980"/>
              <a:gd name="connsiteX3" fmla="*/ 0 w 5341036"/>
              <a:gd name="connsiteY3" fmla="*/ 2004747 h 3649980"/>
              <a:gd name="connsiteX4" fmla="*/ 1879002 w 5341036"/>
              <a:gd name="connsiteY4" fmla="*/ 2303695 h 3649980"/>
              <a:gd name="connsiteX5" fmla="*/ 5341036 w 5341036"/>
              <a:gd name="connsiteY5" fmla="*/ 3649980 h 3649980"/>
              <a:gd name="connsiteX0" fmla="*/ 5341036 w 5341036"/>
              <a:gd name="connsiteY0" fmla="*/ 3649980 h 3649980"/>
              <a:gd name="connsiteX1" fmla="*/ 5341036 w 5341036"/>
              <a:gd name="connsiteY1" fmla="*/ 0 h 3649980"/>
              <a:gd name="connsiteX2" fmla="*/ 729058 w 5341036"/>
              <a:gd name="connsiteY2" fmla="*/ 10332 h 3649980"/>
              <a:gd name="connsiteX3" fmla="*/ 0 w 5341036"/>
              <a:gd name="connsiteY3" fmla="*/ 2004747 h 3649980"/>
              <a:gd name="connsiteX4" fmla="*/ 811870 w 5341036"/>
              <a:gd name="connsiteY4" fmla="*/ 2778976 h 3649980"/>
              <a:gd name="connsiteX5" fmla="*/ 5341036 w 5341036"/>
              <a:gd name="connsiteY5" fmla="*/ 3649980 h 3649980"/>
              <a:gd name="connsiteX0" fmla="*/ 5328482 w 5341036"/>
              <a:gd name="connsiteY0" fmla="*/ 1831512 h 2778976"/>
              <a:gd name="connsiteX1" fmla="*/ 5341036 w 5341036"/>
              <a:gd name="connsiteY1" fmla="*/ 0 h 2778976"/>
              <a:gd name="connsiteX2" fmla="*/ 729058 w 5341036"/>
              <a:gd name="connsiteY2" fmla="*/ 10332 h 2778976"/>
              <a:gd name="connsiteX3" fmla="*/ 0 w 5341036"/>
              <a:gd name="connsiteY3" fmla="*/ 2004747 h 2778976"/>
              <a:gd name="connsiteX4" fmla="*/ 811870 w 5341036"/>
              <a:gd name="connsiteY4" fmla="*/ 2778976 h 2778976"/>
              <a:gd name="connsiteX5" fmla="*/ 5328482 w 5341036"/>
              <a:gd name="connsiteY5" fmla="*/ 1831512 h 2778976"/>
              <a:gd name="connsiteX0" fmla="*/ 5315928 w 5341036"/>
              <a:gd name="connsiteY0" fmla="*/ 2606427 h 2778976"/>
              <a:gd name="connsiteX1" fmla="*/ 5341036 w 5341036"/>
              <a:gd name="connsiteY1" fmla="*/ 0 h 2778976"/>
              <a:gd name="connsiteX2" fmla="*/ 729058 w 5341036"/>
              <a:gd name="connsiteY2" fmla="*/ 10332 h 2778976"/>
              <a:gd name="connsiteX3" fmla="*/ 0 w 5341036"/>
              <a:gd name="connsiteY3" fmla="*/ 2004747 h 2778976"/>
              <a:gd name="connsiteX4" fmla="*/ 811870 w 5341036"/>
              <a:gd name="connsiteY4" fmla="*/ 2778976 h 2778976"/>
              <a:gd name="connsiteX5" fmla="*/ 5315928 w 5341036"/>
              <a:gd name="connsiteY5" fmla="*/ 2606427 h 2778976"/>
              <a:gd name="connsiteX0" fmla="*/ 5341038 w 5342245"/>
              <a:gd name="connsiteY0" fmla="*/ 2616759 h 2778976"/>
              <a:gd name="connsiteX1" fmla="*/ 5341036 w 5342245"/>
              <a:gd name="connsiteY1" fmla="*/ 0 h 2778976"/>
              <a:gd name="connsiteX2" fmla="*/ 729058 w 5342245"/>
              <a:gd name="connsiteY2" fmla="*/ 10332 h 2778976"/>
              <a:gd name="connsiteX3" fmla="*/ 0 w 5342245"/>
              <a:gd name="connsiteY3" fmla="*/ 2004747 h 2778976"/>
              <a:gd name="connsiteX4" fmla="*/ 811870 w 5342245"/>
              <a:gd name="connsiteY4" fmla="*/ 2778976 h 2778976"/>
              <a:gd name="connsiteX5" fmla="*/ 5341038 w 5342245"/>
              <a:gd name="connsiteY5" fmla="*/ 2616759 h 2778976"/>
              <a:gd name="connsiteX0" fmla="*/ 5341038 w 5342245"/>
              <a:gd name="connsiteY0" fmla="*/ 2616759 h 2789487"/>
              <a:gd name="connsiteX1" fmla="*/ 5341036 w 5342245"/>
              <a:gd name="connsiteY1" fmla="*/ 0 h 2789487"/>
              <a:gd name="connsiteX2" fmla="*/ 729058 w 5342245"/>
              <a:gd name="connsiteY2" fmla="*/ 10332 h 2789487"/>
              <a:gd name="connsiteX3" fmla="*/ 0 w 5342245"/>
              <a:gd name="connsiteY3" fmla="*/ 2004747 h 2789487"/>
              <a:gd name="connsiteX4" fmla="*/ 786211 w 5342245"/>
              <a:gd name="connsiteY4" fmla="*/ 2789487 h 2789487"/>
              <a:gd name="connsiteX5" fmla="*/ 5341038 w 5342245"/>
              <a:gd name="connsiteY5" fmla="*/ 2616759 h 2789487"/>
              <a:gd name="connsiteX0" fmla="*/ 5341038 w 5347225"/>
              <a:gd name="connsiteY0" fmla="*/ 2619518 h 2792246"/>
              <a:gd name="connsiteX1" fmla="*/ 5347225 w 5347225"/>
              <a:gd name="connsiteY1" fmla="*/ 0 h 2792246"/>
              <a:gd name="connsiteX2" fmla="*/ 729058 w 5347225"/>
              <a:gd name="connsiteY2" fmla="*/ 13091 h 2792246"/>
              <a:gd name="connsiteX3" fmla="*/ 0 w 5347225"/>
              <a:gd name="connsiteY3" fmla="*/ 2007506 h 2792246"/>
              <a:gd name="connsiteX4" fmla="*/ 786211 w 5347225"/>
              <a:gd name="connsiteY4" fmla="*/ 2792246 h 2792246"/>
              <a:gd name="connsiteX5" fmla="*/ 5341038 w 5347225"/>
              <a:gd name="connsiteY5" fmla="*/ 2619518 h 2792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47225" h="2792246">
                <a:moveTo>
                  <a:pt x="5341038" y="2619518"/>
                </a:moveTo>
                <a:cubicBezTo>
                  <a:pt x="5345223" y="2009014"/>
                  <a:pt x="5343040" y="610504"/>
                  <a:pt x="5347225" y="0"/>
                </a:cubicBezTo>
                <a:lnTo>
                  <a:pt x="729058" y="13091"/>
                </a:lnTo>
                <a:lnTo>
                  <a:pt x="0" y="2007506"/>
                </a:lnTo>
                <a:lnTo>
                  <a:pt x="786211" y="2792246"/>
                </a:lnTo>
                <a:lnTo>
                  <a:pt x="5341038" y="2619518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8632" t="-42865" r="-31410" b="-27833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Gruppieren 33"/>
          <p:cNvGrpSpPr/>
          <p:nvPr userDrawn="1"/>
        </p:nvGrpSpPr>
        <p:grpSpPr>
          <a:xfrm>
            <a:off x="2720600" y="-7165"/>
            <a:ext cx="3618361" cy="2048239"/>
            <a:chOff x="2760152" y="-7493"/>
            <a:chExt cx="3618361" cy="2966220"/>
          </a:xfrm>
        </p:grpSpPr>
        <p:cxnSp>
          <p:nvCxnSpPr>
            <p:cNvPr id="46" name="Gerade Verbindung 34"/>
            <p:cNvCxnSpPr>
              <a:stCxn id="44" idx="3"/>
            </p:cNvCxnSpPr>
            <p:nvPr userDrawn="1"/>
          </p:nvCxnSpPr>
          <p:spPr>
            <a:xfrm flipH="1">
              <a:off x="4179506" y="1989505"/>
              <a:ext cx="1714956" cy="964217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35"/>
            <p:cNvCxnSpPr>
              <a:endCxn id="43" idx="2"/>
            </p:cNvCxnSpPr>
            <p:nvPr/>
          </p:nvCxnSpPr>
          <p:spPr>
            <a:xfrm flipH="1" flipV="1">
              <a:off x="2760152" y="-1293"/>
              <a:ext cx="386234" cy="296002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36"/>
            <p:cNvCxnSpPr>
              <a:stCxn id="44" idx="2"/>
              <a:endCxn id="43" idx="1"/>
            </p:cNvCxnSpPr>
            <p:nvPr/>
          </p:nvCxnSpPr>
          <p:spPr>
            <a:xfrm flipV="1">
              <a:off x="6343325" y="-7493"/>
              <a:ext cx="6751" cy="258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lipse 37"/>
            <p:cNvSpPr/>
            <p:nvPr/>
          </p:nvSpPr>
          <p:spPr bwMode="auto">
            <a:xfrm>
              <a:off x="5831598" y="1893805"/>
              <a:ext cx="144016" cy="20853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0" name="Gerade Verbindung 38"/>
            <p:cNvCxnSpPr>
              <a:stCxn id="44" idx="2"/>
              <a:endCxn id="44" idx="3"/>
            </p:cNvCxnSpPr>
            <p:nvPr userDrawn="1"/>
          </p:nvCxnSpPr>
          <p:spPr>
            <a:xfrm flipH="1">
              <a:off x="5894462" y="-4909"/>
              <a:ext cx="448863" cy="199441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34"/>
            <p:cNvCxnSpPr>
              <a:stCxn id="43" idx="0"/>
              <a:endCxn id="44" idx="4"/>
            </p:cNvCxnSpPr>
            <p:nvPr userDrawn="1"/>
          </p:nvCxnSpPr>
          <p:spPr>
            <a:xfrm>
              <a:off x="5914403" y="1977045"/>
              <a:ext cx="464110" cy="79720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itle 4"/>
          <p:cNvSpPr>
            <a:spLocks noGrp="1"/>
          </p:cNvSpPr>
          <p:nvPr userDrawn="1">
            <p:ph type="title" hasCustomPrompt="1"/>
          </p:nvPr>
        </p:nvSpPr>
        <p:spPr>
          <a:xfrm>
            <a:off x="468000" y="3008370"/>
            <a:ext cx="7488000" cy="564903"/>
          </a:xfrm>
        </p:spPr>
        <p:txBody>
          <a:bodyPr anchor="b" anchorCtr="0">
            <a:spAutoFit/>
          </a:bodyPr>
          <a:lstStyle>
            <a:lvl1pPr>
              <a:defRPr sz="36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kern="0" dirty="0"/>
              <a:t>Please type in title</a:t>
            </a:r>
          </a:p>
        </p:txBody>
      </p:sp>
      <p:pic>
        <p:nvPicPr>
          <p:cNvPr id="37" name="Grafik 2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766" y="4089966"/>
            <a:ext cx="1372690" cy="600324"/>
          </a:xfrm>
          <a:prstGeom prst="rect">
            <a:avLst/>
          </a:prstGeom>
        </p:spPr>
      </p:pic>
      <p:sp>
        <p:nvSpPr>
          <p:cNvPr id="51" name="Datumsplatzhalter 6"/>
          <p:cNvSpPr>
            <a:spLocks noGrp="1"/>
          </p:cNvSpPr>
          <p:nvPr userDrawn="1">
            <p:ph type="dt" sz="half" idx="11"/>
          </p:nvPr>
        </p:nvSpPr>
        <p:spPr>
          <a:xfrm>
            <a:off x="3999706" y="47117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Arial"/>
              </a:defRPr>
            </a:lvl1pPr>
          </a:lstStyle>
          <a:p>
            <a:fld id="{5023FFDD-B456-4A9B-8076-460C79D5C755}" type="datetime1">
              <a:rPr lang="en-US" smtClean="0"/>
              <a:t>21-May-20</a:t>
            </a:fld>
            <a:endParaRPr lang="de-DE"/>
          </a:p>
        </p:txBody>
      </p:sp>
      <p:sp>
        <p:nvSpPr>
          <p:cNvPr id="52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68000" y="3972421"/>
            <a:ext cx="6192000" cy="61555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21" name="Foliennummernplatzhalter 6"/>
          <p:cNvSpPr>
            <a:spLocks noGrp="1"/>
          </p:cNvSpPr>
          <p:nvPr userDrawn="1">
            <p:ph type="sldNum" sz="quarter" idx="4"/>
          </p:nvPr>
        </p:nvSpPr>
        <p:spPr>
          <a:xfrm>
            <a:off x="8315516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chemeClr val="accent2"/>
              </a:buClr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A3F47F2-EC1A-4CB6-8EC5-62C1278D1D8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3536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inal_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"/>
            <a:ext cx="9144000" cy="5142586"/>
          </a:xfrm>
          <a:prstGeom prst="rect">
            <a:avLst/>
          </a:prstGeom>
        </p:spPr>
      </p:pic>
      <p:sp>
        <p:nvSpPr>
          <p:cNvPr id="6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9165C4E5-4CDC-430A-873C-0D56455AAC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dt" sz="half" idx="11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F70A326D-3769-4472-B374-0D5A1F3C8C11}" type="datetime1">
              <a:rPr lang="en-US" b="1" smtClean="0"/>
              <a:t>21-May-20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933712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000">
                <a:latin typeface="Arial" panose="020B0604020202020204" pitchFamily="34" charset="0"/>
              </a:defRPr>
            </a:lvl1pPr>
          </a:lstStyle>
          <a:p>
            <a:endParaRPr lang="de-DE"/>
          </a:p>
        </p:txBody>
      </p:sp>
      <p:sp>
        <p:nvSpPr>
          <p:cNvPr id="2" name="Freihandform 1"/>
          <p:cNvSpPr/>
          <p:nvPr userDrawn="1"/>
        </p:nvSpPr>
        <p:spPr bwMode="auto">
          <a:xfrm>
            <a:off x="-4572" y="0"/>
            <a:ext cx="9153144" cy="3867912"/>
          </a:xfrm>
          <a:custGeom>
            <a:avLst/>
            <a:gdLst>
              <a:gd name="connsiteX0" fmla="*/ 0 w 9153144"/>
              <a:gd name="connsiteY0" fmla="*/ 3877056 h 3877056"/>
              <a:gd name="connsiteX1" fmla="*/ 0 w 9153144"/>
              <a:gd name="connsiteY1" fmla="*/ 0 h 3877056"/>
              <a:gd name="connsiteX2" fmla="*/ 9153144 w 9153144"/>
              <a:gd name="connsiteY2" fmla="*/ 0 h 3877056"/>
              <a:gd name="connsiteX3" fmla="*/ 9153144 w 9153144"/>
              <a:gd name="connsiteY3" fmla="*/ 3461004 h 3877056"/>
              <a:gd name="connsiteX4" fmla="*/ 0 w 9153144"/>
              <a:gd name="connsiteY4" fmla="*/ 3877056 h 387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144" h="3877056">
                <a:moveTo>
                  <a:pt x="0" y="3877056"/>
                </a:moveTo>
                <a:lnTo>
                  <a:pt x="0" y="0"/>
                </a:lnTo>
                <a:lnTo>
                  <a:pt x="9153144" y="0"/>
                </a:lnTo>
                <a:lnTo>
                  <a:pt x="9153144" y="3461004"/>
                </a:lnTo>
                <a:lnTo>
                  <a:pt x="0" y="3877056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8" name="Gruppieren 27"/>
          <p:cNvGrpSpPr/>
          <p:nvPr userDrawn="1"/>
        </p:nvGrpSpPr>
        <p:grpSpPr>
          <a:xfrm>
            <a:off x="-4572" y="0"/>
            <a:ext cx="9153144" cy="3795886"/>
            <a:chOff x="-4573" y="2281"/>
            <a:chExt cx="9153144" cy="5482946"/>
          </a:xfrm>
        </p:grpSpPr>
        <p:cxnSp>
          <p:nvCxnSpPr>
            <p:cNvPr id="19" name="Gerade Verbindung 30"/>
            <p:cNvCxnSpPr/>
            <p:nvPr/>
          </p:nvCxnSpPr>
          <p:spPr>
            <a:xfrm>
              <a:off x="1979712" y="4861158"/>
              <a:ext cx="72007" cy="624069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31"/>
            <p:cNvCxnSpPr/>
            <p:nvPr/>
          </p:nvCxnSpPr>
          <p:spPr>
            <a:xfrm>
              <a:off x="-4573" y="3613021"/>
              <a:ext cx="1984284" cy="1248139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32"/>
            <p:cNvCxnSpPr/>
            <p:nvPr/>
          </p:nvCxnSpPr>
          <p:spPr>
            <a:xfrm flipH="1">
              <a:off x="1979711" y="2589938"/>
              <a:ext cx="7168860" cy="227122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34"/>
            <p:cNvSpPr/>
            <p:nvPr/>
          </p:nvSpPr>
          <p:spPr bwMode="auto">
            <a:xfrm>
              <a:off x="1907704" y="4757158"/>
              <a:ext cx="144016" cy="2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Gerade Verbindung 35"/>
            <p:cNvCxnSpPr/>
            <p:nvPr/>
          </p:nvCxnSpPr>
          <p:spPr>
            <a:xfrm flipH="1">
              <a:off x="6243551" y="2281"/>
              <a:ext cx="2520280" cy="518201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IFXSHAPE"/>
          <p:cNvSpPr>
            <a:spLocks noGrp="1"/>
          </p:cNvSpPr>
          <p:nvPr>
            <p:ph type="title" hasCustomPrompt="1"/>
          </p:nvPr>
        </p:nvSpPr>
        <p:spPr>
          <a:xfrm>
            <a:off x="468000" y="1297976"/>
            <a:ext cx="6331744" cy="564903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 sz="36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kern="0" dirty="0"/>
              <a:t>Please type in title</a:t>
            </a:r>
          </a:p>
        </p:txBody>
      </p:sp>
      <p:pic>
        <p:nvPicPr>
          <p:cNvPr id="28" name="Grafik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766" y="4089966"/>
            <a:ext cx="1372690" cy="600324"/>
          </a:xfrm>
          <a:prstGeom prst="rect">
            <a:avLst/>
          </a:prstGeom>
        </p:spPr>
      </p:pic>
      <p:sp>
        <p:nvSpPr>
          <p:cNvPr id="30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4074737"/>
            <a:ext cx="6192000" cy="61555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1"/>
          </p:nvPr>
        </p:nvSpPr>
        <p:spPr>
          <a:xfrm>
            <a:off x="4073525" y="47533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- </a:t>
            </a:r>
            <a:r>
              <a:rPr lang="de-DE">
                <a:solidFill>
                  <a:srgbClr val="E30034"/>
                </a:solidFill>
              </a:rPr>
              <a:t>confidential</a:t>
            </a:r>
            <a:r>
              <a:rPr 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658088669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6"/>
          </p:nvPr>
        </p:nvSpPr>
        <p:spPr>
          <a:xfrm>
            <a:off x="250824" y="3810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000">
                <a:latin typeface="Arial" panose="020B0604020202020204" pitchFamily="34" charset="0"/>
              </a:defRPr>
            </a:lvl1pPr>
          </a:lstStyle>
          <a:p>
            <a:endParaRPr lang="de-DE"/>
          </a:p>
        </p:txBody>
      </p:sp>
      <p:sp>
        <p:nvSpPr>
          <p:cNvPr id="16" name="Freihandform 15"/>
          <p:cNvSpPr/>
          <p:nvPr userDrawn="1"/>
        </p:nvSpPr>
        <p:spPr bwMode="auto">
          <a:xfrm>
            <a:off x="-4572" y="0"/>
            <a:ext cx="9153144" cy="3867912"/>
          </a:xfrm>
          <a:custGeom>
            <a:avLst/>
            <a:gdLst>
              <a:gd name="connsiteX0" fmla="*/ 0 w 9153144"/>
              <a:gd name="connsiteY0" fmla="*/ 3877056 h 3877056"/>
              <a:gd name="connsiteX1" fmla="*/ 0 w 9153144"/>
              <a:gd name="connsiteY1" fmla="*/ 0 h 3877056"/>
              <a:gd name="connsiteX2" fmla="*/ 9153144 w 9153144"/>
              <a:gd name="connsiteY2" fmla="*/ 0 h 3877056"/>
              <a:gd name="connsiteX3" fmla="*/ 9153144 w 9153144"/>
              <a:gd name="connsiteY3" fmla="*/ 3461004 h 3877056"/>
              <a:gd name="connsiteX4" fmla="*/ 0 w 9153144"/>
              <a:gd name="connsiteY4" fmla="*/ 3877056 h 387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144" h="3877056">
                <a:moveTo>
                  <a:pt x="0" y="3877056"/>
                </a:moveTo>
                <a:lnTo>
                  <a:pt x="0" y="0"/>
                </a:lnTo>
                <a:lnTo>
                  <a:pt x="9153144" y="0"/>
                </a:lnTo>
                <a:lnTo>
                  <a:pt x="9153144" y="3461004"/>
                </a:lnTo>
                <a:lnTo>
                  <a:pt x="0" y="3877056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7" name="Gruppieren 27"/>
          <p:cNvGrpSpPr/>
          <p:nvPr userDrawn="1"/>
        </p:nvGrpSpPr>
        <p:grpSpPr>
          <a:xfrm>
            <a:off x="-4572" y="0"/>
            <a:ext cx="9153144" cy="3795886"/>
            <a:chOff x="-4573" y="2281"/>
            <a:chExt cx="9153144" cy="5482946"/>
          </a:xfrm>
        </p:grpSpPr>
        <p:cxnSp>
          <p:nvCxnSpPr>
            <p:cNvPr id="18" name="Gerade Verbindung 30"/>
            <p:cNvCxnSpPr/>
            <p:nvPr/>
          </p:nvCxnSpPr>
          <p:spPr>
            <a:xfrm>
              <a:off x="1979712" y="4861158"/>
              <a:ext cx="72007" cy="624069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31"/>
            <p:cNvCxnSpPr/>
            <p:nvPr/>
          </p:nvCxnSpPr>
          <p:spPr>
            <a:xfrm>
              <a:off x="-4573" y="3613021"/>
              <a:ext cx="1984284" cy="1248139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32"/>
            <p:cNvCxnSpPr/>
            <p:nvPr/>
          </p:nvCxnSpPr>
          <p:spPr>
            <a:xfrm flipH="1">
              <a:off x="1979711" y="2589938"/>
              <a:ext cx="7168860" cy="227122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lipse 34"/>
            <p:cNvSpPr/>
            <p:nvPr/>
          </p:nvSpPr>
          <p:spPr bwMode="auto">
            <a:xfrm>
              <a:off x="1907704" y="4757158"/>
              <a:ext cx="144016" cy="2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Gerade Verbindung 35"/>
            <p:cNvCxnSpPr/>
            <p:nvPr/>
          </p:nvCxnSpPr>
          <p:spPr>
            <a:xfrm flipH="1">
              <a:off x="6243551" y="2281"/>
              <a:ext cx="2520280" cy="518201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Grafik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766" y="4089966"/>
            <a:ext cx="1372690" cy="600324"/>
          </a:xfrm>
          <a:prstGeom prst="rect">
            <a:avLst/>
          </a:prstGeom>
        </p:spPr>
      </p:pic>
      <p:sp>
        <p:nvSpPr>
          <p:cNvPr id="35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4074737"/>
            <a:ext cx="6192000" cy="61555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21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30404"/>
            <a:ext cx="6335712" cy="48577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3600"/>
            </a:lvl1pPr>
            <a:lvl2pPr marL="288000" indent="0">
              <a:buNone/>
              <a:defRPr sz="1800"/>
            </a:lvl2pPr>
            <a:lvl3pPr marL="576000" indent="0">
              <a:buNone/>
              <a:defRPr sz="1800"/>
            </a:lvl3pPr>
            <a:lvl4pPr marL="864000" indent="0">
              <a:buNone/>
              <a:defRPr sz="1800"/>
            </a:lvl4pPr>
            <a:lvl5pPr marL="1080000" indent="0">
              <a:buNone/>
              <a:defRPr sz="1800"/>
            </a:lvl5pPr>
          </a:lstStyle>
          <a:p>
            <a:pPr lvl="0"/>
            <a:r>
              <a:rPr lang="de-DE"/>
              <a:t>Please type in title</a:t>
            </a:r>
          </a:p>
        </p:txBody>
      </p:sp>
      <p:sp>
        <p:nvSpPr>
          <p:cNvPr id="3" name="IFXSHAPE"/>
          <p:cNvSpPr>
            <a:spLocks noGrp="1"/>
          </p:cNvSpPr>
          <p:nvPr>
            <p:ph type="dt" sz="half" idx="15"/>
          </p:nvPr>
        </p:nvSpPr>
        <p:spPr>
          <a:xfrm>
            <a:off x="4073525" y="47533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- </a:t>
            </a:r>
            <a:r>
              <a:rPr lang="de-DE">
                <a:solidFill>
                  <a:srgbClr val="E30034"/>
                </a:solidFill>
              </a:rPr>
              <a:t>confidential</a:t>
            </a:r>
            <a:r>
              <a:rPr 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36783803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000">
                <a:latin typeface="Arial" panose="020B0604020202020204" pitchFamily="34" charset="0"/>
              </a:defRPr>
            </a:lvl1pPr>
          </a:lstStyle>
          <a:p>
            <a:endParaRPr lang="de-DE"/>
          </a:p>
        </p:txBody>
      </p:sp>
      <p:sp>
        <p:nvSpPr>
          <p:cNvPr id="19" name="Freihandform 17"/>
          <p:cNvSpPr/>
          <p:nvPr userDrawn="1"/>
        </p:nvSpPr>
        <p:spPr bwMode="auto">
          <a:xfrm>
            <a:off x="-3295" y="-12516"/>
            <a:ext cx="9156440" cy="2151276"/>
          </a:xfrm>
          <a:custGeom>
            <a:avLst/>
            <a:gdLst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12192 w 9150096"/>
              <a:gd name="connsiteY3" fmla="*/ 0 h 4066032"/>
              <a:gd name="connsiteX4" fmla="*/ 0 w 9150096"/>
              <a:gd name="connsiteY4" fmla="*/ 4066032 h 4066032"/>
              <a:gd name="connsiteX0" fmla="*/ 12522 w 9162618"/>
              <a:gd name="connsiteY0" fmla="*/ 4066032 h 4066032"/>
              <a:gd name="connsiteX1" fmla="*/ 9162618 w 9162618"/>
              <a:gd name="connsiteY1" fmla="*/ 3663696 h 4066032"/>
              <a:gd name="connsiteX2" fmla="*/ 9162618 w 9162618"/>
              <a:gd name="connsiteY2" fmla="*/ 0 h 4066032"/>
              <a:gd name="connsiteX3" fmla="*/ 0 w 9162618"/>
              <a:gd name="connsiteY3" fmla="*/ 0 h 4066032"/>
              <a:gd name="connsiteX4" fmla="*/ 12522 w 9162618"/>
              <a:gd name="connsiteY4" fmla="*/ 4066032 h 4066032"/>
              <a:gd name="connsiteX0" fmla="*/ 12522 w 9162618"/>
              <a:gd name="connsiteY0" fmla="*/ 4072210 h 4072210"/>
              <a:gd name="connsiteX1" fmla="*/ 9162618 w 9162618"/>
              <a:gd name="connsiteY1" fmla="*/ 3669874 h 4072210"/>
              <a:gd name="connsiteX2" fmla="*/ 9162618 w 9162618"/>
              <a:gd name="connsiteY2" fmla="*/ 6178 h 4072210"/>
              <a:gd name="connsiteX3" fmla="*/ 0 w 9162618"/>
              <a:gd name="connsiteY3" fmla="*/ 0 h 4072210"/>
              <a:gd name="connsiteX4" fmla="*/ 12522 w 9162618"/>
              <a:gd name="connsiteY4" fmla="*/ 4072210 h 4072210"/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86332 w 9150096"/>
              <a:gd name="connsiteY3" fmla="*/ 6178 h 4066032"/>
              <a:gd name="connsiteX4" fmla="*/ 0 w 9150096"/>
              <a:gd name="connsiteY4" fmla="*/ 4066032 h 4066032"/>
              <a:gd name="connsiteX0" fmla="*/ 6344 w 9156440"/>
              <a:gd name="connsiteY0" fmla="*/ 4066032 h 4066032"/>
              <a:gd name="connsiteX1" fmla="*/ 9156440 w 9156440"/>
              <a:gd name="connsiteY1" fmla="*/ 3663696 h 4066032"/>
              <a:gd name="connsiteX2" fmla="*/ 9156440 w 9156440"/>
              <a:gd name="connsiteY2" fmla="*/ 0 h 4066032"/>
              <a:gd name="connsiteX3" fmla="*/ 0 w 9156440"/>
              <a:gd name="connsiteY3" fmla="*/ 6178 h 4066032"/>
              <a:gd name="connsiteX4" fmla="*/ 6344 w 9156440"/>
              <a:gd name="connsiteY4" fmla="*/ 4066032 h 4066032"/>
              <a:gd name="connsiteX0" fmla="*/ 289 w 9162742"/>
              <a:gd name="connsiteY0" fmla="*/ 4053675 h 4053675"/>
              <a:gd name="connsiteX1" fmla="*/ 9162742 w 9162742"/>
              <a:gd name="connsiteY1" fmla="*/ 3663696 h 4053675"/>
              <a:gd name="connsiteX2" fmla="*/ 9162742 w 9162742"/>
              <a:gd name="connsiteY2" fmla="*/ 0 h 4053675"/>
              <a:gd name="connsiteX3" fmla="*/ 6302 w 9162742"/>
              <a:gd name="connsiteY3" fmla="*/ 6178 h 4053675"/>
              <a:gd name="connsiteX4" fmla="*/ 289 w 9162742"/>
              <a:gd name="connsiteY4" fmla="*/ 4053675 h 4053675"/>
              <a:gd name="connsiteX0" fmla="*/ 482 w 9162935"/>
              <a:gd name="connsiteY0" fmla="*/ 4053675 h 4053675"/>
              <a:gd name="connsiteX1" fmla="*/ 9162935 w 9162935"/>
              <a:gd name="connsiteY1" fmla="*/ 3663696 h 4053675"/>
              <a:gd name="connsiteX2" fmla="*/ 9162935 w 9162935"/>
              <a:gd name="connsiteY2" fmla="*/ 0 h 4053675"/>
              <a:gd name="connsiteX3" fmla="*/ 1900 w 9162935"/>
              <a:gd name="connsiteY3" fmla="*/ 51 h 4053675"/>
              <a:gd name="connsiteX4" fmla="*/ 482 w 9162935"/>
              <a:gd name="connsiteY4" fmla="*/ 4053675 h 4053675"/>
              <a:gd name="connsiteX0" fmla="*/ 482 w 9162935"/>
              <a:gd name="connsiteY0" fmla="*/ 4065928 h 4065928"/>
              <a:gd name="connsiteX1" fmla="*/ 9162935 w 9162935"/>
              <a:gd name="connsiteY1" fmla="*/ 3675949 h 4065928"/>
              <a:gd name="connsiteX2" fmla="*/ 9162935 w 9162935"/>
              <a:gd name="connsiteY2" fmla="*/ 0 h 4065928"/>
              <a:gd name="connsiteX3" fmla="*/ 1900 w 9162935"/>
              <a:gd name="connsiteY3" fmla="*/ 12304 h 4065928"/>
              <a:gd name="connsiteX4" fmla="*/ 482 w 9162935"/>
              <a:gd name="connsiteY4" fmla="*/ 4065928 h 4065928"/>
              <a:gd name="connsiteX0" fmla="*/ 482 w 9162935"/>
              <a:gd name="connsiteY0" fmla="*/ 4065928 h 4065928"/>
              <a:gd name="connsiteX1" fmla="*/ 9162935 w 9162935"/>
              <a:gd name="connsiteY1" fmla="*/ 3675949 h 4065928"/>
              <a:gd name="connsiteX2" fmla="*/ 9162935 w 9162935"/>
              <a:gd name="connsiteY2" fmla="*/ 0 h 4065928"/>
              <a:gd name="connsiteX3" fmla="*/ 1900 w 9162935"/>
              <a:gd name="connsiteY3" fmla="*/ 12304 h 4065928"/>
              <a:gd name="connsiteX4" fmla="*/ 482 w 9162935"/>
              <a:gd name="connsiteY4" fmla="*/ 4065928 h 4065928"/>
              <a:gd name="connsiteX0" fmla="*/ 482 w 9172125"/>
              <a:gd name="connsiteY0" fmla="*/ 4065928 h 4065928"/>
              <a:gd name="connsiteX1" fmla="*/ 9172125 w 9172125"/>
              <a:gd name="connsiteY1" fmla="*/ 3663696 h 4065928"/>
              <a:gd name="connsiteX2" fmla="*/ 9162935 w 9172125"/>
              <a:gd name="connsiteY2" fmla="*/ 0 h 4065928"/>
              <a:gd name="connsiteX3" fmla="*/ 1900 w 9172125"/>
              <a:gd name="connsiteY3" fmla="*/ 12304 h 4065928"/>
              <a:gd name="connsiteX4" fmla="*/ 482 w 9172125"/>
              <a:gd name="connsiteY4" fmla="*/ 4065928 h 4065928"/>
              <a:gd name="connsiteX0" fmla="*/ 207 w 9181040"/>
              <a:gd name="connsiteY0" fmla="*/ 4349480 h 4349480"/>
              <a:gd name="connsiteX1" fmla="*/ 9181040 w 9181040"/>
              <a:gd name="connsiteY1" fmla="*/ 3663696 h 4349480"/>
              <a:gd name="connsiteX2" fmla="*/ 9171850 w 9181040"/>
              <a:gd name="connsiteY2" fmla="*/ 0 h 4349480"/>
              <a:gd name="connsiteX3" fmla="*/ 10815 w 9181040"/>
              <a:gd name="connsiteY3" fmla="*/ 12304 h 4349480"/>
              <a:gd name="connsiteX4" fmla="*/ 207 w 9181040"/>
              <a:gd name="connsiteY4" fmla="*/ 4349480 h 4349480"/>
              <a:gd name="connsiteX0" fmla="*/ 3177 w 9184010"/>
              <a:gd name="connsiteY0" fmla="*/ 4349480 h 4349480"/>
              <a:gd name="connsiteX1" fmla="*/ 9184010 w 9184010"/>
              <a:gd name="connsiteY1" fmla="*/ 3663696 h 4349480"/>
              <a:gd name="connsiteX2" fmla="*/ 9174820 w 9184010"/>
              <a:gd name="connsiteY2" fmla="*/ 0 h 4349480"/>
              <a:gd name="connsiteX3" fmla="*/ 0 w 9184010"/>
              <a:gd name="connsiteY3" fmla="*/ 3712 h 4349480"/>
              <a:gd name="connsiteX4" fmla="*/ 3177 w 9184010"/>
              <a:gd name="connsiteY4" fmla="*/ 4349480 h 4349480"/>
              <a:gd name="connsiteX0" fmla="*/ 3177 w 9184010"/>
              <a:gd name="connsiteY0" fmla="*/ 4363972 h 4363972"/>
              <a:gd name="connsiteX1" fmla="*/ 9184010 w 9184010"/>
              <a:gd name="connsiteY1" fmla="*/ 3678188 h 4363972"/>
              <a:gd name="connsiteX2" fmla="*/ 9182592 w 9184010"/>
              <a:gd name="connsiteY2" fmla="*/ 0 h 4363972"/>
              <a:gd name="connsiteX3" fmla="*/ 0 w 9184010"/>
              <a:gd name="connsiteY3" fmla="*/ 18204 h 4363972"/>
              <a:gd name="connsiteX4" fmla="*/ 3177 w 9184010"/>
              <a:gd name="connsiteY4" fmla="*/ 4363972 h 4363972"/>
              <a:gd name="connsiteX0" fmla="*/ 3177 w 9190851"/>
              <a:gd name="connsiteY0" fmla="*/ 4378462 h 4378462"/>
              <a:gd name="connsiteX1" fmla="*/ 9184010 w 9190851"/>
              <a:gd name="connsiteY1" fmla="*/ 3692678 h 4378462"/>
              <a:gd name="connsiteX2" fmla="*/ 9190364 w 9190851"/>
              <a:gd name="connsiteY2" fmla="*/ 0 h 4378462"/>
              <a:gd name="connsiteX3" fmla="*/ 0 w 9190851"/>
              <a:gd name="connsiteY3" fmla="*/ 32694 h 4378462"/>
              <a:gd name="connsiteX4" fmla="*/ 3177 w 9190851"/>
              <a:gd name="connsiteY4" fmla="*/ 4378462 h 4378462"/>
              <a:gd name="connsiteX0" fmla="*/ 3177 w 9190851"/>
              <a:gd name="connsiteY0" fmla="*/ 4378462 h 4378462"/>
              <a:gd name="connsiteX1" fmla="*/ 9184010 w 9190851"/>
              <a:gd name="connsiteY1" fmla="*/ 3692678 h 4378462"/>
              <a:gd name="connsiteX2" fmla="*/ 9190364 w 9190851"/>
              <a:gd name="connsiteY2" fmla="*/ 0 h 4378462"/>
              <a:gd name="connsiteX3" fmla="*/ 0 w 9190851"/>
              <a:gd name="connsiteY3" fmla="*/ 14162 h 4378462"/>
              <a:gd name="connsiteX4" fmla="*/ 3177 w 9190851"/>
              <a:gd name="connsiteY4" fmla="*/ 4378462 h 4378462"/>
              <a:gd name="connsiteX0" fmla="*/ 290 w 9187964"/>
              <a:gd name="connsiteY0" fmla="*/ 4378462 h 4378462"/>
              <a:gd name="connsiteX1" fmla="*/ 9181123 w 9187964"/>
              <a:gd name="connsiteY1" fmla="*/ 3692678 h 4378462"/>
              <a:gd name="connsiteX2" fmla="*/ 9187477 w 9187964"/>
              <a:gd name="connsiteY2" fmla="*/ 0 h 4378462"/>
              <a:gd name="connsiteX3" fmla="*/ 6285 w 9187964"/>
              <a:gd name="connsiteY3" fmla="*/ 14162 h 4378462"/>
              <a:gd name="connsiteX4" fmla="*/ 290 w 9187964"/>
              <a:gd name="connsiteY4" fmla="*/ 4378462 h 4378462"/>
              <a:gd name="connsiteX0" fmla="*/ 290 w 9187964"/>
              <a:gd name="connsiteY0" fmla="*/ 4378462 h 4378462"/>
              <a:gd name="connsiteX1" fmla="*/ 9181123 w 9187964"/>
              <a:gd name="connsiteY1" fmla="*/ 3692678 h 4378462"/>
              <a:gd name="connsiteX2" fmla="*/ 9187477 w 9187964"/>
              <a:gd name="connsiteY2" fmla="*/ 0 h 4378462"/>
              <a:gd name="connsiteX3" fmla="*/ 6285 w 9187964"/>
              <a:gd name="connsiteY3" fmla="*/ 4896 h 4378462"/>
              <a:gd name="connsiteX4" fmla="*/ 290 w 9187964"/>
              <a:gd name="connsiteY4" fmla="*/ 4378462 h 4378462"/>
              <a:gd name="connsiteX0" fmla="*/ 484 w 9183572"/>
              <a:gd name="connsiteY0" fmla="*/ 4369196 h 4369196"/>
              <a:gd name="connsiteX1" fmla="*/ 9176731 w 9183572"/>
              <a:gd name="connsiteY1" fmla="*/ 3692678 h 4369196"/>
              <a:gd name="connsiteX2" fmla="*/ 9183085 w 9183572"/>
              <a:gd name="connsiteY2" fmla="*/ 0 h 4369196"/>
              <a:gd name="connsiteX3" fmla="*/ 1893 w 9183572"/>
              <a:gd name="connsiteY3" fmla="*/ 4896 h 4369196"/>
              <a:gd name="connsiteX4" fmla="*/ 484 w 9183572"/>
              <a:gd name="connsiteY4" fmla="*/ 4369196 h 4369196"/>
              <a:gd name="connsiteX0" fmla="*/ 484 w 9183572"/>
              <a:gd name="connsiteY0" fmla="*/ 4369196 h 4369196"/>
              <a:gd name="connsiteX1" fmla="*/ 9176731 w 9183572"/>
              <a:gd name="connsiteY1" fmla="*/ 3692678 h 4369196"/>
              <a:gd name="connsiteX2" fmla="*/ 9183085 w 9183572"/>
              <a:gd name="connsiteY2" fmla="*/ 0 h 4369196"/>
              <a:gd name="connsiteX3" fmla="*/ 1893 w 9183572"/>
              <a:gd name="connsiteY3" fmla="*/ 4896 h 4369196"/>
              <a:gd name="connsiteX4" fmla="*/ 484 w 9183572"/>
              <a:gd name="connsiteY4" fmla="*/ 4369196 h 4369196"/>
              <a:gd name="connsiteX0" fmla="*/ 3177 w 9181679"/>
              <a:gd name="connsiteY0" fmla="*/ 4359930 h 4359930"/>
              <a:gd name="connsiteX1" fmla="*/ 9174838 w 9181679"/>
              <a:gd name="connsiteY1" fmla="*/ 3692678 h 4359930"/>
              <a:gd name="connsiteX2" fmla="*/ 9181192 w 9181679"/>
              <a:gd name="connsiteY2" fmla="*/ 0 h 4359930"/>
              <a:gd name="connsiteX3" fmla="*/ 0 w 9181679"/>
              <a:gd name="connsiteY3" fmla="*/ 4896 h 4359930"/>
              <a:gd name="connsiteX4" fmla="*/ 3177 w 9181679"/>
              <a:gd name="connsiteY4" fmla="*/ 4359930 h 4359930"/>
              <a:gd name="connsiteX0" fmla="*/ 3177 w 9184009"/>
              <a:gd name="connsiteY0" fmla="*/ 4359930 h 4359930"/>
              <a:gd name="connsiteX1" fmla="*/ 9184009 w 9184009"/>
              <a:gd name="connsiteY1" fmla="*/ 3683413 h 4359930"/>
              <a:gd name="connsiteX2" fmla="*/ 9181192 w 9184009"/>
              <a:gd name="connsiteY2" fmla="*/ 0 h 4359930"/>
              <a:gd name="connsiteX3" fmla="*/ 0 w 9184009"/>
              <a:gd name="connsiteY3" fmla="*/ 4896 h 4359930"/>
              <a:gd name="connsiteX4" fmla="*/ 3177 w 9184009"/>
              <a:gd name="connsiteY4" fmla="*/ 4359930 h 435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4009" h="4359930">
                <a:moveTo>
                  <a:pt x="3177" y="4359930"/>
                </a:moveTo>
                <a:cubicBezTo>
                  <a:pt x="3060391" y="4225853"/>
                  <a:pt x="6126795" y="3817490"/>
                  <a:pt x="9184009" y="3683413"/>
                </a:cubicBezTo>
                <a:cubicBezTo>
                  <a:pt x="9180946" y="2462181"/>
                  <a:pt x="9184255" y="1221232"/>
                  <a:pt x="9181192" y="0"/>
                </a:cubicBezTo>
                <a:lnTo>
                  <a:pt x="0" y="4896"/>
                </a:lnTo>
                <a:cubicBezTo>
                  <a:pt x="2115" y="1358181"/>
                  <a:pt x="1062" y="3006645"/>
                  <a:pt x="3177" y="435993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516" t="-36152" b="-176344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uppieren 19"/>
          <p:cNvGrpSpPr/>
          <p:nvPr userDrawn="1"/>
        </p:nvGrpSpPr>
        <p:grpSpPr>
          <a:xfrm>
            <a:off x="-3295" y="-12516"/>
            <a:ext cx="9145708" cy="2224226"/>
            <a:chOff x="-3295" y="-16688"/>
            <a:chExt cx="9145708" cy="2965635"/>
          </a:xfrm>
        </p:grpSpPr>
        <p:cxnSp>
          <p:nvCxnSpPr>
            <p:cNvPr id="21" name="Gerade Verbindung 21"/>
            <p:cNvCxnSpPr/>
            <p:nvPr/>
          </p:nvCxnSpPr>
          <p:spPr>
            <a:xfrm>
              <a:off x="2843808" y="1412776"/>
              <a:ext cx="684832" cy="1536171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2"/>
            <p:cNvCxnSpPr/>
            <p:nvPr/>
          </p:nvCxnSpPr>
          <p:spPr>
            <a:xfrm>
              <a:off x="-3295" y="740701"/>
              <a:ext cx="2847103" cy="672076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3"/>
            <p:cNvCxnSpPr/>
            <p:nvPr/>
          </p:nvCxnSpPr>
          <p:spPr>
            <a:xfrm flipH="1">
              <a:off x="2843808" y="-16688"/>
              <a:ext cx="648072" cy="142946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4"/>
            <p:cNvCxnSpPr/>
            <p:nvPr/>
          </p:nvCxnSpPr>
          <p:spPr>
            <a:xfrm>
              <a:off x="6372200" y="-16688"/>
              <a:ext cx="2770213" cy="1813496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30"/>
            <p:cNvSpPr/>
            <p:nvPr/>
          </p:nvSpPr>
          <p:spPr bwMode="auto">
            <a:xfrm>
              <a:off x="2771800" y="1316776"/>
              <a:ext cx="144016" cy="19200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IFXSHAPE"/>
          <p:cNvSpPr>
            <a:spLocks noGrp="1"/>
          </p:cNvSpPr>
          <p:nvPr>
            <p:ph type="title" hasCustomPrompt="1"/>
          </p:nvPr>
        </p:nvSpPr>
        <p:spPr>
          <a:xfrm>
            <a:off x="468000" y="3005815"/>
            <a:ext cx="7488000" cy="564903"/>
          </a:xfrm>
        </p:spPr>
        <p:txBody>
          <a:bodyPr anchor="b" anchorCtr="0">
            <a:spAutoFit/>
          </a:bodyPr>
          <a:lstStyle>
            <a:lvl1pPr>
              <a:defRPr sz="36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kern="0" dirty="0"/>
              <a:t>Please type in title</a:t>
            </a:r>
          </a:p>
        </p:txBody>
      </p:sp>
      <p:pic>
        <p:nvPicPr>
          <p:cNvPr id="34" name="Grafik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766" y="4089966"/>
            <a:ext cx="1372690" cy="600324"/>
          </a:xfrm>
          <a:prstGeom prst="rect">
            <a:avLst/>
          </a:prstGeom>
        </p:spPr>
      </p:pic>
      <p:sp>
        <p:nvSpPr>
          <p:cNvPr id="36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3972421"/>
            <a:ext cx="6192000" cy="61555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4073525" y="47533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- </a:t>
            </a:r>
            <a:r>
              <a:rPr lang="de-DE">
                <a:solidFill>
                  <a:srgbClr val="E30034"/>
                </a:solidFill>
              </a:rPr>
              <a:t>confidential</a:t>
            </a:r>
            <a:r>
              <a:rPr 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535653694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000">
                <a:latin typeface="Arial" panose="020B0604020202020204" pitchFamily="34" charset="0"/>
              </a:defRPr>
            </a:lvl1pPr>
          </a:lstStyle>
          <a:p>
            <a:endParaRPr lang="de-DE"/>
          </a:p>
        </p:txBody>
      </p:sp>
      <p:sp>
        <p:nvSpPr>
          <p:cNvPr id="42" name="Freihandform 30"/>
          <p:cNvSpPr/>
          <p:nvPr userDrawn="1"/>
        </p:nvSpPr>
        <p:spPr bwMode="auto">
          <a:xfrm>
            <a:off x="-3964" y="-6255"/>
            <a:ext cx="3110798" cy="2164918"/>
          </a:xfrm>
          <a:custGeom>
            <a:avLst/>
            <a:gdLst>
              <a:gd name="connsiteX0" fmla="*/ 4846320 w 4846320"/>
              <a:gd name="connsiteY0" fmla="*/ 0 h 1981200"/>
              <a:gd name="connsiteX1" fmla="*/ 0 w 4846320"/>
              <a:gd name="connsiteY1" fmla="*/ 0 h 1981200"/>
              <a:gd name="connsiteX2" fmla="*/ 0 w 4846320"/>
              <a:gd name="connsiteY2" fmla="*/ 1615440 h 1981200"/>
              <a:gd name="connsiteX3" fmla="*/ 4000500 w 4846320"/>
              <a:gd name="connsiteY3" fmla="*/ 1981200 h 1981200"/>
              <a:gd name="connsiteX4" fmla="*/ 4846320 w 4846320"/>
              <a:gd name="connsiteY4" fmla="*/ 0 h 1981200"/>
              <a:gd name="connsiteX0" fmla="*/ 4864855 w 4864855"/>
              <a:gd name="connsiteY0" fmla="*/ 0 h 1981200"/>
              <a:gd name="connsiteX1" fmla="*/ 0 w 4864855"/>
              <a:gd name="connsiteY1" fmla="*/ 0 h 1981200"/>
              <a:gd name="connsiteX2" fmla="*/ 0 w 4864855"/>
              <a:gd name="connsiteY2" fmla="*/ 1615440 h 1981200"/>
              <a:gd name="connsiteX3" fmla="*/ 4000500 w 4864855"/>
              <a:gd name="connsiteY3" fmla="*/ 1981200 h 1981200"/>
              <a:gd name="connsiteX4" fmla="*/ 4864855 w 4864855"/>
              <a:gd name="connsiteY4" fmla="*/ 0 h 1981200"/>
              <a:gd name="connsiteX0" fmla="*/ 2470367 w 4000500"/>
              <a:gd name="connsiteY0" fmla="*/ 0 h 1991533"/>
              <a:gd name="connsiteX1" fmla="*/ 0 w 4000500"/>
              <a:gd name="connsiteY1" fmla="*/ 10333 h 1991533"/>
              <a:gd name="connsiteX2" fmla="*/ 0 w 4000500"/>
              <a:gd name="connsiteY2" fmla="*/ 1625773 h 1991533"/>
              <a:gd name="connsiteX3" fmla="*/ 4000500 w 4000500"/>
              <a:gd name="connsiteY3" fmla="*/ 1991533 h 1991533"/>
              <a:gd name="connsiteX4" fmla="*/ 2470367 w 4000500"/>
              <a:gd name="connsiteY4" fmla="*/ 0 h 1991533"/>
              <a:gd name="connsiteX0" fmla="*/ 1540469 w 4000500"/>
              <a:gd name="connsiteY0" fmla="*/ 196311 h 1981200"/>
              <a:gd name="connsiteX1" fmla="*/ 0 w 4000500"/>
              <a:gd name="connsiteY1" fmla="*/ 0 h 1981200"/>
              <a:gd name="connsiteX2" fmla="*/ 0 w 4000500"/>
              <a:gd name="connsiteY2" fmla="*/ 1615440 h 1981200"/>
              <a:gd name="connsiteX3" fmla="*/ 4000500 w 4000500"/>
              <a:gd name="connsiteY3" fmla="*/ 1981200 h 1981200"/>
              <a:gd name="connsiteX4" fmla="*/ 1540469 w 4000500"/>
              <a:gd name="connsiteY4" fmla="*/ 196311 h 1981200"/>
              <a:gd name="connsiteX0" fmla="*/ 2788083 w 4000500"/>
              <a:gd name="connsiteY0" fmla="*/ 0 h 1981201"/>
              <a:gd name="connsiteX1" fmla="*/ 0 w 4000500"/>
              <a:gd name="connsiteY1" fmla="*/ 1 h 1981201"/>
              <a:gd name="connsiteX2" fmla="*/ 0 w 4000500"/>
              <a:gd name="connsiteY2" fmla="*/ 1615441 h 1981201"/>
              <a:gd name="connsiteX3" fmla="*/ 4000500 w 4000500"/>
              <a:gd name="connsiteY3" fmla="*/ 1981201 h 1981201"/>
              <a:gd name="connsiteX4" fmla="*/ 2788083 w 4000500"/>
              <a:gd name="connsiteY4" fmla="*/ 0 h 1981201"/>
              <a:gd name="connsiteX0" fmla="*/ 2788083 w 2788083"/>
              <a:gd name="connsiteY0" fmla="*/ 0 h 1615441"/>
              <a:gd name="connsiteX1" fmla="*/ 0 w 2788083"/>
              <a:gd name="connsiteY1" fmla="*/ 1 h 1615441"/>
              <a:gd name="connsiteX2" fmla="*/ 0 w 2788083"/>
              <a:gd name="connsiteY2" fmla="*/ 1615441 h 1615441"/>
              <a:gd name="connsiteX3" fmla="*/ 2233693 w 2788083"/>
              <a:gd name="connsiteY3" fmla="*/ 1485254 h 1615441"/>
              <a:gd name="connsiteX4" fmla="*/ 2788083 w 2788083"/>
              <a:gd name="connsiteY4" fmla="*/ 0 h 1615441"/>
              <a:gd name="connsiteX0" fmla="*/ 2788083 w 3155842"/>
              <a:gd name="connsiteY0" fmla="*/ 0 h 2993757"/>
              <a:gd name="connsiteX1" fmla="*/ 0 w 3155842"/>
              <a:gd name="connsiteY1" fmla="*/ 1 h 2993757"/>
              <a:gd name="connsiteX2" fmla="*/ 0 w 3155842"/>
              <a:gd name="connsiteY2" fmla="*/ 1615441 h 2993757"/>
              <a:gd name="connsiteX3" fmla="*/ 3155842 w 3155842"/>
              <a:gd name="connsiteY3" fmla="*/ 2993757 h 2993757"/>
              <a:gd name="connsiteX4" fmla="*/ 2788083 w 3155842"/>
              <a:gd name="connsiteY4" fmla="*/ 0 h 2993757"/>
              <a:gd name="connsiteX0" fmla="*/ 2788083 w 3155842"/>
              <a:gd name="connsiteY0" fmla="*/ 0 h 3134276"/>
              <a:gd name="connsiteX1" fmla="*/ 0 w 3155842"/>
              <a:gd name="connsiteY1" fmla="*/ 1 h 3134276"/>
              <a:gd name="connsiteX2" fmla="*/ 7749 w 3155842"/>
              <a:gd name="connsiteY2" fmla="*/ 3134276 h 3134276"/>
              <a:gd name="connsiteX3" fmla="*/ 3155842 w 3155842"/>
              <a:gd name="connsiteY3" fmla="*/ 2993757 h 3134276"/>
              <a:gd name="connsiteX4" fmla="*/ 2788083 w 3155842"/>
              <a:gd name="connsiteY4" fmla="*/ 0 h 3134276"/>
              <a:gd name="connsiteX0" fmla="*/ 2796268 w 3164027"/>
              <a:gd name="connsiteY0" fmla="*/ 0 h 3155297"/>
              <a:gd name="connsiteX1" fmla="*/ 8185 w 3164027"/>
              <a:gd name="connsiteY1" fmla="*/ 1 h 3155297"/>
              <a:gd name="connsiteX2" fmla="*/ 0 w 3164027"/>
              <a:gd name="connsiteY2" fmla="*/ 3155297 h 3155297"/>
              <a:gd name="connsiteX3" fmla="*/ 3164027 w 3164027"/>
              <a:gd name="connsiteY3" fmla="*/ 2993757 h 3155297"/>
              <a:gd name="connsiteX4" fmla="*/ 2796268 w 3164027"/>
              <a:gd name="connsiteY4" fmla="*/ 0 h 3155297"/>
              <a:gd name="connsiteX0" fmla="*/ 2796268 w 3140127"/>
              <a:gd name="connsiteY0" fmla="*/ 0 h 3155297"/>
              <a:gd name="connsiteX1" fmla="*/ 8185 w 3140127"/>
              <a:gd name="connsiteY1" fmla="*/ 1 h 3155297"/>
              <a:gd name="connsiteX2" fmla="*/ 0 w 3140127"/>
              <a:gd name="connsiteY2" fmla="*/ 3155297 h 3155297"/>
              <a:gd name="connsiteX3" fmla="*/ 3140127 w 3140127"/>
              <a:gd name="connsiteY3" fmla="*/ 2951716 h 3155297"/>
              <a:gd name="connsiteX4" fmla="*/ 2796268 w 3140127"/>
              <a:gd name="connsiteY4" fmla="*/ 0 h 3155297"/>
              <a:gd name="connsiteX0" fmla="*/ 2796268 w 3156060"/>
              <a:gd name="connsiteY0" fmla="*/ 0 h 3155297"/>
              <a:gd name="connsiteX1" fmla="*/ 8185 w 3156060"/>
              <a:gd name="connsiteY1" fmla="*/ 1 h 3155297"/>
              <a:gd name="connsiteX2" fmla="*/ 0 w 3156060"/>
              <a:gd name="connsiteY2" fmla="*/ 3155297 h 3155297"/>
              <a:gd name="connsiteX3" fmla="*/ 3156060 w 3156060"/>
              <a:gd name="connsiteY3" fmla="*/ 2951716 h 3155297"/>
              <a:gd name="connsiteX4" fmla="*/ 2796268 w 3156060"/>
              <a:gd name="connsiteY4" fmla="*/ 0 h 3155297"/>
              <a:gd name="connsiteX0" fmla="*/ 2796268 w 3156060"/>
              <a:gd name="connsiteY0" fmla="*/ 0 h 3155297"/>
              <a:gd name="connsiteX1" fmla="*/ 8185 w 3156060"/>
              <a:gd name="connsiteY1" fmla="*/ 1 h 3155297"/>
              <a:gd name="connsiteX2" fmla="*/ 0 w 3156060"/>
              <a:gd name="connsiteY2" fmla="*/ 3155297 h 3155297"/>
              <a:gd name="connsiteX3" fmla="*/ 3156060 w 3156060"/>
              <a:gd name="connsiteY3" fmla="*/ 2962225 h 3155297"/>
              <a:gd name="connsiteX4" fmla="*/ 2796268 w 3156060"/>
              <a:gd name="connsiteY4" fmla="*/ 0 h 3155297"/>
              <a:gd name="connsiteX0" fmla="*/ 2796268 w 3156060"/>
              <a:gd name="connsiteY0" fmla="*/ 0 h 3155297"/>
              <a:gd name="connsiteX1" fmla="*/ 8185 w 3156060"/>
              <a:gd name="connsiteY1" fmla="*/ 1 h 3155297"/>
              <a:gd name="connsiteX2" fmla="*/ 0 w 3156060"/>
              <a:gd name="connsiteY2" fmla="*/ 3155297 h 3155297"/>
              <a:gd name="connsiteX3" fmla="*/ 3156060 w 3156060"/>
              <a:gd name="connsiteY3" fmla="*/ 2972736 h 3155297"/>
              <a:gd name="connsiteX4" fmla="*/ 2796268 w 3156060"/>
              <a:gd name="connsiteY4" fmla="*/ 0 h 3155297"/>
              <a:gd name="connsiteX0" fmla="*/ 2802446 w 3162238"/>
              <a:gd name="connsiteY0" fmla="*/ 6167 h 3161464"/>
              <a:gd name="connsiteX1" fmla="*/ 431 w 3162238"/>
              <a:gd name="connsiteY1" fmla="*/ 0 h 3161464"/>
              <a:gd name="connsiteX2" fmla="*/ 6178 w 3162238"/>
              <a:gd name="connsiteY2" fmla="*/ 3161464 h 3161464"/>
              <a:gd name="connsiteX3" fmla="*/ 3162238 w 3162238"/>
              <a:gd name="connsiteY3" fmla="*/ 2978903 h 3161464"/>
              <a:gd name="connsiteX4" fmla="*/ 2802446 w 3162238"/>
              <a:gd name="connsiteY4" fmla="*/ 6167 h 3161464"/>
              <a:gd name="connsiteX0" fmla="*/ 2779226 w 3162238"/>
              <a:gd name="connsiteY0" fmla="*/ 0 h 3173802"/>
              <a:gd name="connsiteX1" fmla="*/ 431 w 3162238"/>
              <a:gd name="connsiteY1" fmla="*/ 12338 h 3173802"/>
              <a:gd name="connsiteX2" fmla="*/ 6178 w 3162238"/>
              <a:gd name="connsiteY2" fmla="*/ 3173802 h 3173802"/>
              <a:gd name="connsiteX3" fmla="*/ 3162238 w 3162238"/>
              <a:gd name="connsiteY3" fmla="*/ 2991241 h 3173802"/>
              <a:gd name="connsiteX4" fmla="*/ 2779226 w 3162238"/>
              <a:gd name="connsiteY4" fmla="*/ 0 h 3173802"/>
              <a:gd name="connsiteX0" fmla="*/ 2779226 w 3162238"/>
              <a:gd name="connsiteY0" fmla="*/ 0 h 3173802"/>
              <a:gd name="connsiteX1" fmla="*/ 431 w 3162238"/>
              <a:gd name="connsiteY1" fmla="*/ 12338 h 3173802"/>
              <a:gd name="connsiteX2" fmla="*/ 6178 w 3162238"/>
              <a:gd name="connsiteY2" fmla="*/ 3173802 h 3173802"/>
              <a:gd name="connsiteX3" fmla="*/ 3162238 w 3162238"/>
              <a:gd name="connsiteY3" fmla="*/ 2972663 h 3173802"/>
              <a:gd name="connsiteX4" fmla="*/ 2779226 w 3162238"/>
              <a:gd name="connsiteY4" fmla="*/ 0 h 3173802"/>
              <a:gd name="connsiteX0" fmla="*/ 2779226 w 3162238"/>
              <a:gd name="connsiteY0" fmla="*/ 0 h 3173802"/>
              <a:gd name="connsiteX1" fmla="*/ 431 w 3162238"/>
              <a:gd name="connsiteY1" fmla="*/ 12338 h 3173802"/>
              <a:gd name="connsiteX2" fmla="*/ 6178 w 3162238"/>
              <a:gd name="connsiteY2" fmla="*/ 3173802 h 3173802"/>
              <a:gd name="connsiteX3" fmla="*/ 3162238 w 3162238"/>
              <a:gd name="connsiteY3" fmla="*/ 2978856 h 3173802"/>
              <a:gd name="connsiteX4" fmla="*/ 2779226 w 3162238"/>
              <a:gd name="connsiteY4" fmla="*/ 0 h 3173802"/>
              <a:gd name="connsiteX0" fmla="*/ 2779226 w 3166882"/>
              <a:gd name="connsiteY0" fmla="*/ 0 h 3173802"/>
              <a:gd name="connsiteX1" fmla="*/ 431 w 3166882"/>
              <a:gd name="connsiteY1" fmla="*/ 12338 h 3173802"/>
              <a:gd name="connsiteX2" fmla="*/ 6178 w 3166882"/>
              <a:gd name="connsiteY2" fmla="*/ 3173802 h 3173802"/>
              <a:gd name="connsiteX3" fmla="*/ 3166882 w 3166882"/>
              <a:gd name="connsiteY3" fmla="*/ 2960278 h 3173802"/>
              <a:gd name="connsiteX4" fmla="*/ 2779226 w 3166882"/>
              <a:gd name="connsiteY4" fmla="*/ 0 h 3173802"/>
              <a:gd name="connsiteX0" fmla="*/ 2779226 w 3171526"/>
              <a:gd name="connsiteY0" fmla="*/ 0 h 3173802"/>
              <a:gd name="connsiteX1" fmla="*/ 431 w 3171526"/>
              <a:gd name="connsiteY1" fmla="*/ 12338 h 3173802"/>
              <a:gd name="connsiteX2" fmla="*/ 6178 w 3171526"/>
              <a:gd name="connsiteY2" fmla="*/ 3173802 h 3173802"/>
              <a:gd name="connsiteX3" fmla="*/ 3171526 w 3171526"/>
              <a:gd name="connsiteY3" fmla="*/ 2972663 h 3173802"/>
              <a:gd name="connsiteX4" fmla="*/ 2779226 w 3171526"/>
              <a:gd name="connsiteY4" fmla="*/ 0 h 3173802"/>
              <a:gd name="connsiteX0" fmla="*/ 2779226 w 3171526"/>
              <a:gd name="connsiteY0" fmla="*/ 0 h 3173802"/>
              <a:gd name="connsiteX1" fmla="*/ 431 w 3171526"/>
              <a:gd name="connsiteY1" fmla="*/ 12338 h 3173802"/>
              <a:gd name="connsiteX2" fmla="*/ 6178 w 3171526"/>
              <a:gd name="connsiteY2" fmla="*/ 3173802 h 3173802"/>
              <a:gd name="connsiteX3" fmla="*/ 3171526 w 3171526"/>
              <a:gd name="connsiteY3" fmla="*/ 2985048 h 3173802"/>
              <a:gd name="connsiteX4" fmla="*/ 2779226 w 3171526"/>
              <a:gd name="connsiteY4" fmla="*/ 0 h 3173802"/>
              <a:gd name="connsiteX0" fmla="*/ 2779226 w 3171526"/>
              <a:gd name="connsiteY0" fmla="*/ 0 h 3173802"/>
              <a:gd name="connsiteX1" fmla="*/ 431 w 3171526"/>
              <a:gd name="connsiteY1" fmla="*/ 12338 h 3173802"/>
              <a:gd name="connsiteX2" fmla="*/ 6178 w 3171526"/>
              <a:gd name="connsiteY2" fmla="*/ 3173802 h 3173802"/>
              <a:gd name="connsiteX3" fmla="*/ 3171526 w 3171526"/>
              <a:gd name="connsiteY3" fmla="*/ 2985048 h 3173802"/>
              <a:gd name="connsiteX4" fmla="*/ 2779226 w 3171526"/>
              <a:gd name="connsiteY4" fmla="*/ 0 h 3173802"/>
              <a:gd name="connsiteX0" fmla="*/ 2779226 w 3157594"/>
              <a:gd name="connsiteY0" fmla="*/ 0 h 3173802"/>
              <a:gd name="connsiteX1" fmla="*/ 431 w 3157594"/>
              <a:gd name="connsiteY1" fmla="*/ 12338 h 3173802"/>
              <a:gd name="connsiteX2" fmla="*/ 6178 w 3157594"/>
              <a:gd name="connsiteY2" fmla="*/ 3173802 h 3173802"/>
              <a:gd name="connsiteX3" fmla="*/ 3157594 w 3157594"/>
              <a:gd name="connsiteY3" fmla="*/ 2885968 h 3173802"/>
              <a:gd name="connsiteX4" fmla="*/ 2779226 w 3157594"/>
              <a:gd name="connsiteY4" fmla="*/ 0 h 3173802"/>
              <a:gd name="connsiteX0" fmla="*/ 2779226 w 3166882"/>
              <a:gd name="connsiteY0" fmla="*/ 0 h 3173802"/>
              <a:gd name="connsiteX1" fmla="*/ 431 w 3166882"/>
              <a:gd name="connsiteY1" fmla="*/ 12338 h 3173802"/>
              <a:gd name="connsiteX2" fmla="*/ 6178 w 3166882"/>
              <a:gd name="connsiteY2" fmla="*/ 3173802 h 3173802"/>
              <a:gd name="connsiteX3" fmla="*/ 3166882 w 3166882"/>
              <a:gd name="connsiteY3" fmla="*/ 2972663 h 3173802"/>
              <a:gd name="connsiteX4" fmla="*/ 2779226 w 3166882"/>
              <a:gd name="connsiteY4" fmla="*/ 0 h 3173802"/>
              <a:gd name="connsiteX0" fmla="*/ 2779226 w 3168807"/>
              <a:gd name="connsiteY0" fmla="*/ 0 h 3173802"/>
              <a:gd name="connsiteX1" fmla="*/ 431 w 3168807"/>
              <a:gd name="connsiteY1" fmla="*/ 12338 h 3173802"/>
              <a:gd name="connsiteX2" fmla="*/ 6178 w 3168807"/>
              <a:gd name="connsiteY2" fmla="*/ 3173802 h 3173802"/>
              <a:gd name="connsiteX3" fmla="*/ 3168807 w 3168807"/>
              <a:gd name="connsiteY3" fmla="*/ 2977798 h 3173802"/>
              <a:gd name="connsiteX4" fmla="*/ 2779226 w 3168807"/>
              <a:gd name="connsiteY4" fmla="*/ 0 h 3173802"/>
              <a:gd name="connsiteX0" fmla="*/ 2779226 w 3166882"/>
              <a:gd name="connsiteY0" fmla="*/ 0 h 3173802"/>
              <a:gd name="connsiteX1" fmla="*/ 431 w 3166882"/>
              <a:gd name="connsiteY1" fmla="*/ 12338 h 3173802"/>
              <a:gd name="connsiteX2" fmla="*/ 6178 w 3166882"/>
              <a:gd name="connsiteY2" fmla="*/ 3173802 h 3173802"/>
              <a:gd name="connsiteX3" fmla="*/ 3166882 w 3166882"/>
              <a:gd name="connsiteY3" fmla="*/ 2985500 h 3173802"/>
              <a:gd name="connsiteX4" fmla="*/ 2779226 w 3166882"/>
              <a:gd name="connsiteY4" fmla="*/ 0 h 3173802"/>
              <a:gd name="connsiteX0" fmla="*/ 2774830 w 3162486"/>
              <a:gd name="connsiteY0" fmla="*/ 6240 h 3180042"/>
              <a:gd name="connsiteX1" fmla="*/ 679 w 3162486"/>
              <a:gd name="connsiteY1" fmla="*/ 0 h 3180042"/>
              <a:gd name="connsiteX2" fmla="*/ 1782 w 3162486"/>
              <a:gd name="connsiteY2" fmla="*/ 3180042 h 3180042"/>
              <a:gd name="connsiteX3" fmla="*/ 3162486 w 3162486"/>
              <a:gd name="connsiteY3" fmla="*/ 2991740 h 3180042"/>
              <a:gd name="connsiteX4" fmla="*/ 2774830 w 3162486"/>
              <a:gd name="connsiteY4" fmla="*/ 6240 h 3180042"/>
              <a:gd name="connsiteX0" fmla="*/ 2770186 w 3162486"/>
              <a:gd name="connsiteY0" fmla="*/ 47 h 3180042"/>
              <a:gd name="connsiteX1" fmla="*/ 679 w 3162486"/>
              <a:gd name="connsiteY1" fmla="*/ 0 h 3180042"/>
              <a:gd name="connsiteX2" fmla="*/ 1782 w 3162486"/>
              <a:gd name="connsiteY2" fmla="*/ 3180042 h 3180042"/>
              <a:gd name="connsiteX3" fmla="*/ 3162486 w 3162486"/>
              <a:gd name="connsiteY3" fmla="*/ 2991740 h 3180042"/>
              <a:gd name="connsiteX4" fmla="*/ 2770186 w 3162486"/>
              <a:gd name="connsiteY4" fmla="*/ 47 h 3180042"/>
              <a:gd name="connsiteX0" fmla="*/ 2774221 w 3166521"/>
              <a:gd name="connsiteY0" fmla="*/ 47 h 3168888"/>
              <a:gd name="connsiteX1" fmla="*/ 4714 w 3166521"/>
              <a:gd name="connsiteY1" fmla="*/ 0 h 3168888"/>
              <a:gd name="connsiteX2" fmla="*/ 0 w 3166521"/>
              <a:gd name="connsiteY2" fmla="*/ 3168888 h 3168888"/>
              <a:gd name="connsiteX3" fmla="*/ 3166521 w 3166521"/>
              <a:gd name="connsiteY3" fmla="*/ 2991740 h 3168888"/>
              <a:gd name="connsiteX4" fmla="*/ 2774221 w 3166521"/>
              <a:gd name="connsiteY4" fmla="*/ 47 h 3168888"/>
              <a:gd name="connsiteX0" fmla="*/ 2774221 w 3166521"/>
              <a:gd name="connsiteY0" fmla="*/ 47 h 3168888"/>
              <a:gd name="connsiteX1" fmla="*/ 2775 w 3166521"/>
              <a:gd name="connsiteY1" fmla="*/ 0 h 3168888"/>
              <a:gd name="connsiteX2" fmla="*/ 0 w 3166521"/>
              <a:gd name="connsiteY2" fmla="*/ 3168888 h 3168888"/>
              <a:gd name="connsiteX3" fmla="*/ 3166521 w 3166521"/>
              <a:gd name="connsiteY3" fmla="*/ 2991740 h 3168888"/>
              <a:gd name="connsiteX4" fmla="*/ 2774221 w 3166521"/>
              <a:gd name="connsiteY4" fmla="*/ 47 h 31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6521" h="3168888">
                <a:moveTo>
                  <a:pt x="2774221" y="47"/>
                </a:moveTo>
                <a:lnTo>
                  <a:pt x="2775" y="0"/>
                </a:lnTo>
                <a:cubicBezTo>
                  <a:pt x="47" y="1051765"/>
                  <a:pt x="2728" y="2117123"/>
                  <a:pt x="0" y="3168888"/>
                </a:cubicBezTo>
                <a:lnTo>
                  <a:pt x="3166521" y="2991740"/>
                </a:lnTo>
                <a:lnTo>
                  <a:pt x="2774221" y="47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94" t="-33693" r="-37866" b="2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43" name="Freihandform 31"/>
          <p:cNvSpPr/>
          <p:nvPr userDrawn="1"/>
        </p:nvSpPr>
        <p:spPr bwMode="auto">
          <a:xfrm>
            <a:off x="2720600" y="-7165"/>
            <a:ext cx="3625957" cy="2044780"/>
          </a:xfrm>
          <a:custGeom>
            <a:avLst/>
            <a:gdLst>
              <a:gd name="connsiteX0" fmla="*/ 5280660 w 5280660"/>
              <a:gd name="connsiteY0" fmla="*/ 2209800 h 2438400"/>
              <a:gd name="connsiteX1" fmla="*/ 3992880 w 5280660"/>
              <a:gd name="connsiteY1" fmla="*/ 365760 h 2438400"/>
              <a:gd name="connsiteX2" fmla="*/ 0 w 5280660"/>
              <a:gd name="connsiteY2" fmla="*/ 0 h 2438400"/>
              <a:gd name="connsiteX3" fmla="*/ 0 w 5280660"/>
              <a:gd name="connsiteY3" fmla="*/ 2438400 h 2438400"/>
              <a:gd name="connsiteX4" fmla="*/ 5280660 w 5280660"/>
              <a:gd name="connsiteY4" fmla="*/ 2209800 h 2438400"/>
              <a:gd name="connsiteX0" fmla="*/ 5293017 w 5293017"/>
              <a:gd name="connsiteY0" fmla="*/ 2215978 h 2438400"/>
              <a:gd name="connsiteX1" fmla="*/ 3992880 w 5293017"/>
              <a:gd name="connsiteY1" fmla="*/ 365760 h 2438400"/>
              <a:gd name="connsiteX2" fmla="*/ 0 w 5293017"/>
              <a:gd name="connsiteY2" fmla="*/ 0 h 2438400"/>
              <a:gd name="connsiteX3" fmla="*/ 0 w 5293017"/>
              <a:gd name="connsiteY3" fmla="*/ 2438400 h 2438400"/>
              <a:gd name="connsiteX4" fmla="*/ 5293017 w 5293017"/>
              <a:gd name="connsiteY4" fmla="*/ 2215978 h 2438400"/>
              <a:gd name="connsiteX0" fmla="*/ 5293017 w 6356372"/>
              <a:gd name="connsiteY0" fmla="*/ 3844333 h 4066755"/>
              <a:gd name="connsiteX1" fmla="*/ 6356372 w 6356372"/>
              <a:gd name="connsiteY1" fmla="*/ 0 h 4066755"/>
              <a:gd name="connsiteX2" fmla="*/ 0 w 6356372"/>
              <a:gd name="connsiteY2" fmla="*/ 1628355 h 4066755"/>
              <a:gd name="connsiteX3" fmla="*/ 0 w 6356372"/>
              <a:gd name="connsiteY3" fmla="*/ 4066755 h 4066755"/>
              <a:gd name="connsiteX4" fmla="*/ 5293017 w 6356372"/>
              <a:gd name="connsiteY4" fmla="*/ 3844333 h 4066755"/>
              <a:gd name="connsiteX0" fmla="*/ 5912949 w 6356372"/>
              <a:gd name="connsiteY0" fmla="*/ 2005201 h 4066755"/>
              <a:gd name="connsiteX1" fmla="*/ 6356372 w 6356372"/>
              <a:gd name="connsiteY1" fmla="*/ 0 h 4066755"/>
              <a:gd name="connsiteX2" fmla="*/ 0 w 6356372"/>
              <a:gd name="connsiteY2" fmla="*/ 1628355 h 4066755"/>
              <a:gd name="connsiteX3" fmla="*/ 0 w 6356372"/>
              <a:gd name="connsiteY3" fmla="*/ 4066755 h 4066755"/>
              <a:gd name="connsiteX4" fmla="*/ 5912949 w 6356372"/>
              <a:gd name="connsiteY4" fmla="*/ 2005201 h 4066755"/>
              <a:gd name="connsiteX0" fmla="*/ 5912949 w 6356372"/>
              <a:gd name="connsiteY0" fmla="*/ 2005201 h 4066755"/>
              <a:gd name="connsiteX1" fmla="*/ 6356372 w 6356372"/>
              <a:gd name="connsiteY1" fmla="*/ 0 h 4066755"/>
              <a:gd name="connsiteX2" fmla="*/ 0 w 6356372"/>
              <a:gd name="connsiteY2" fmla="*/ 1628355 h 4066755"/>
              <a:gd name="connsiteX3" fmla="*/ 0 w 6356372"/>
              <a:gd name="connsiteY3" fmla="*/ 4066755 h 4066755"/>
              <a:gd name="connsiteX4" fmla="*/ 5090546 w 6356372"/>
              <a:gd name="connsiteY4" fmla="*/ 2280575 h 4066755"/>
              <a:gd name="connsiteX5" fmla="*/ 5912949 w 6356372"/>
              <a:gd name="connsiteY5" fmla="*/ 2005201 h 4066755"/>
              <a:gd name="connsiteX0" fmla="*/ 5912949 w 6384655"/>
              <a:gd name="connsiteY0" fmla="*/ 2005201 h 4066755"/>
              <a:gd name="connsiteX1" fmla="*/ 6356372 w 6384655"/>
              <a:gd name="connsiteY1" fmla="*/ 0 h 4066755"/>
              <a:gd name="connsiteX2" fmla="*/ 0 w 6384655"/>
              <a:gd name="connsiteY2" fmla="*/ 1628355 h 4066755"/>
              <a:gd name="connsiteX3" fmla="*/ 0 w 6384655"/>
              <a:gd name="connsiteY3" fmla="*/ 4066755 h 4066755"/>
              <a:gd name="connsiteX4" fmla="*/ 6384655 w 6384655"/>
              <a:gd name="connsiteY4" fmla="*/ 2807518 h 4066755"/>
              <a:gd name="connsiteX5" fmla="*/ 5912949 w 6384655"/>
              <a:gd name="connsiteY5" fmla="*/ 2005201 h 4066755"/>
              <a:gd name="connsiteX0" fmla="*/ 5912949 w 6384655"/>
              <a:gd name="connsiteY0" fmla="*/ 2005201 h 2807518"/>
              <a:gd name="connsiteX1" fmla="*/ 6356372 w 6384655"/>
              <a:gd name="connsiteY1" fmla="*/ 0 h 2807518"/>
              <a:gd name="connsiteX2" fmla="*/ 0 w 6384655"/>
              <a:gd name="connsiteY2" fmla="*/ 1628355 h 2807518"/>
              <a:gd name="connsiteX3" fmla="*/ 4587498 w 6384655"/>
              <a:gd name="connsiteY3" fmla="*/ 2217291 h 2807518"/>
              <a:gd name="connsiteX4" fmla="*/ 6384655 w 6384655"/>
              <a:gd name="connsiteY4" fmla="*/ 2807518 h 2807518"/>
              <a:gd name="connsiteX5" fmla="*/ 5912949 w 6384655"/>
              <a:gd name="connsiteY5" fmla="*/ 2005201 h 2807518"/>
              <a:gd name="connsiteX0" fmla="*/ 5912949 w 6384655"/>
              <a:gd name="connsiteY0" fmla="*/ 2005201 h 2981874"/>
              <a:gd name="connsiteX1" fmla="*/ 6356372 w 6384655"/>
              <a:gd name="connsiteY1" fmla="*/ 0 h 2981874"/>
              <a:gd name="connsiteX2" fmla="*/ 0 w 6384655"/>
              <a:gd name="connsiteY2" fmla="*/ 1628355 h 2981874"/>
              <a:gd name="connsiteX3" fmla="*/ 3146155 w 6384655"/>
              <a:gd name="connsiteY3" fmla="*/ 2981874 h 2981874"/>
              <a:gd name="connsiteX4" fmla="*/ 6384655 w 6384655"/>
              <a:gd name="connsiteY4" fmla="*/ 2807518 h 2981874"/>
              <a:gd name="connsiteX5" fmla="*/ 5912949 w 6384655"/>
              <a:gd name="connsiteY5" fmla="*/ 2005201 h 2981874"/>
              <a:gd name="connsiteX0" fmla="*/ 3138752 w 3610458"/>
              <a:gd name="connsiteY0" fmla="*/ 2005201 h 2981874"/>
              <a:gd name="connsiteX1" fmla="*/ 3582175 w 3610458"/>
              <a:gd name="connsiteY1" fmla="*/ 0 h 2981874"/>
              <a:gd name="connsiteX2" fmla="*/ 0 w 3610458"/>
              <a:gd name="connsiteY2" fmla="*/ 16531 h 2981874"/>
              <a:gd name="connsiteX3" fmla="*/ 371958 w 3610458"/>
              <a:gd name="connsiteY3" fmla="*/ 2981874 h 2981874"/>
              <a:gd name="connsiteX4" fmla="*/ 3610458 w 3610458"/>
              <a:gd name="connsiteY4" fmla="*/ 2807518 h 2981874"/>
              <a:gd name="connsiteX5" fmla="*/ 3138752 w 3610458"/>
              <a:gd name="connsiteY5" fmla="*/ 2005201 h 2981874"/>
              <a:gd name="connsiteX0" fmla="*/ 3138752 w 3610458"/>
              <a:gd name="connsiteY0" fmla="*/ 1988670 h 2965343"/>
              <a:gd name="connsiteX1" fmla="*/ 3558927 w 3610458"/>
              <a:gd name="connsiteY1" fmla="*/ 14466 h 2965343"/>
              <a:gd name="connsiteX2" fmla="*/ 0 w 3610458"/>
              <a:gd name="connsiteY2" fmla="*/ 0 h 2965343"/>
              <a:gd name="connsiteX3" fmla="*/ 371958 w 3610458"/>
              <a:gd name="connsiteY3" fmla="*/ 2965343 h 2965343"/>
              <a:gd name="connsiteX4" fmla="*/ 3610458 w 3610458"/>
              <a:gd name="connsiteY4" fmla="*/ 2790987 h 2965343"/>
              <a:gd name="connsiteX5" fmla="*/ 3138752 w 3610458"/>
              <a:gd name="connsiteY5" fmla="*/ 1988670 h 2965343"/>
              <a:gd name="connsiteX0" fmla="*/ 3076759 w 3548465"/>
              <a:gd name="connsiteY0" fmla="*/ 1974205 h 2950878"/>
              <a:gd name="connsiteX1" fmla="*/ 3496934 w 3548465"/>
              <a:gd name="connsiteY1" fmla="*/ 1 h 2950878"/>
              <a:gd name="connsiteX2" fmla="*/ 0 w 3548465"/>
              <a:gd name="connsiteY2" fmla="*/ 285168 h 2950878"/>
              <a:gd name="connsiteX3" fmla="*/ 309965 w 3548465"/>
              <a:gd name="connsiteY3" fmla="*/ 2950878 h 2950878"/>
              <a:gd name="connsiteX4" fmla="*/ 3548465 w 3548465"/>
              <a:gd name="connsiteY4" fmla="*/ 2776522 h 2950878"/>
              <a:gd name="connsiteX5" fmla="*/ 3076759 w 3548465"/>
              <a:gd name="connsiteY5" fmla="*/ 1974205 h 2950878"/>
              <a:gd name="connsiteX0" fmla="*/ 3154251 w 3625957"/>
              <a:gd name="connsiteY0" fmla="*/ 1978338 h 2955011"/>
              <a:gd name="connsiteX1" fmla="*/ 3574426 w 3625957"/>
              <a:gd name="connsiteY1" fmla="*/ 4134 h 2955011"/>
              <a:gd name="connsiteX2" fmla="*/ 0 w 3625957"/>
              <a:gd name="connsiteY2" fmla="*/ 0 h 2955011"/>
              <a:gd name="connsiteX3" fmla="*/ 387457 w 3625957"/>
              <a:gd name="connsiteY3" fmla="*/ 2955011 h 2955011"/>
              <a:gd name="connsiteX4" fmla="*/ 3625957 w 3625957"/>
              <a:gd name="connsiteY4" fmla="*/ 2780655 h 2955011"/>
              <a:gd name="connsiteX5" fmla="*/ 3154251 w 3625957"/>
              <a:gd name="connsiteY5" fmla="*/ 1978338 h 2955011"/>
              <a:gd name="connsiteX0" fmla="*/ 3154251 w 3625957"/>
              <a:gd name="connsiteY0" fmla="*/ 1978338 h 2955011"/>
              <a:gd name="connsiteX1" fmla="*/ 3589924 w 3625957"/>
              <a:gd name="connsiteY1" fmla="*/ 4133 h 2955011"/>
              <a:gd name="connsiteX2" fmla="*/ 0 w 3625957"/>
              <a:gd name="connsiteY2" fmla="*/ 0 h 2955011"/>
              <a:gd name="connsiteX3" fmla="*/ 387457 w 3625957"/>
              <a:gd name="connsiteY3" fmla="*/ 2955011 h 2955011"/>
              <a:gd name="connsiteX4" fmla="*/ 3625957 w 3625957"/>
              <a:gd name="connsiteY4" fmla="*/ 2780655 h 2955011"/>
              <a:gd name="connsiteX5" fmla="*/ 3154251 w 3625957"/>
              <a:gd name="connsiteY5" fmla="*/ 1978338 h 2955011"/>
              <a:gd name="connsiteX0" fmla="*/ 3154251 w 3625957"/>
              <a:gd name="connsiteY0" fmla="*/ 1984537 h 2961210"/>
              <a:gd name="connsiteX1" fmla="*/ 3589924 w 3625957"/>
              <a:gd name="connsiteY1" fmla="*/ 0 h 2961210"/>
              <a:gd name="connsiteX2" fmla="*/ 0 w 3625957"/>
              <a:gd name="connsiteY2" fmla="*/ 6199 h 2961210"/>
              <a:gd name="connsiteX3" fmla="*/ 387457 w 3625957"/>
              <a:gd name="connsiteY3" fmla="*/ 2961210 h 2961210"/>
              <a:gd name="connsiteX4" fmla="*/ 3625957 w 3625957"/>
              <a:gd name="connsiteY4" fmla="*/ 2786854 h 2961210"/>
              <a:gd name="connsiteX5" fmla="*/ 3154251 w 3625957"/>
              <a:gd name="connsiteY5" fmla="*/ 1984537 h 296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25957" h="2961210">
                <a:moveTo>
                  <a:pt x="3154251" y="1984537"/>
                </a:moveTo>
                <a:lnTo>
                  <a:pt x="3589924" y="0"/>
                </a:lnTo>
                <a:lnTo>
                  <a:pt x="0" y="6199"/>
                </a:lnTo>
                <a:lnTo>
                  <a:pt x="387457" y="2961210"/>
                </a:lnTo>
                <a:lnTo>
                  <a:pt x="3625957" y="2786854"/>
                </a:lnTo>
                <a:lnTo>
                  <a:pt x="3154251" y="1984537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708" t="-37215" b="-9163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44" name="Freihandform 32"/>
          <p:cNvSpPr/>
          <p:nvPr userDrawn="1"/>
        </p:nvSpPr>
        <p:spPr bwMode="auto">
          <a:xfrm>
            <a:off x="5854910" y="-14421"/>
            <a:ext cx="3292155" cy="1928106"/>
          </a:xfrm>
          <a:custGeom>
            <a:avLst/>
            <a:gdLst>
              <a:gd name="connsiteX0" fmla="*/ 5196840 w 5196840"/>
              <a:gd name="connsiteY0" fmla="*/ 3649980 h 3832860"/>
              <a:gd name="connsiteX1" fmla="*/ 5196840 w 5196840"/>
              <a:gd name="connsiteY1" fmla="*/ 0 h 3832860"/>
              <a:gd name="connsiteX2" fmla="*/ 861060 w 5196840"/>
              <a:gd name="connsiteY2" fmla="*/ 0 h 3832860"/>
              <a:gd name="connsiteX3" fmla="*/ 0 w 5196840"/>
              <a:gd name="connsiteY3" fmla="*/ 1996440 h 3832860"/>
              <a:gd name="connsiteX4" fmla="*/ 1295400 w 5196840"/>
              <a:gd name="connsiteY4" fmla="*/ 3832860 h 3832860"/>
              <a:gd name="connsiteX5" fmla="*/ 5196840 w 5196840"/>
              <a:gd name="connsiteY5" fmla="*/ 3649980 h 3832860"/>
              <a:gd name="connsiteX0" fmla="*/ 5196840 w 5196840"/>
              <a:gd name="connsiteY0" fmla="*/ 3649980 h 3832860"/>
              <a:gd name="connsiteX1" fmla="*/ 5196840 w 5196840"/>
              <a:gd name="connsiteY1" fmla="*/ 0 h 3832860"/>
              <a:gd name="connsiteX2" fmla="*/ 861060 w 5196840"/>
              <a:gd name="connsiteY2" fmla="*/ 0 h 3832860"/>
              <a:gd name="connsiteX3" fmla="*/ 0 w 5196840"/>
              <a:gd name="connsiteY3" fmla="*/ 1984083 h 3832860"/>
              <a:gd name="connsiteX4" fmla="*/ 1295400 w 5196840"/>
              <a:gd name="connsiteY4" fmla="*/ 3832860 h 3832860"/>
              <a:gd name="connsiteX5" fmla="*/ 5196840 w 5196840"/>
              <a:gd name="connsiteY5" fmla="*/ 3649980 h 3832860"/>
              <a:gd name="connsiteX0" fmla="*/ 5202936 w 5202936"/>
              <a:gd name="connsiteY0" fmla="*/ 3649980 h 3832860"/>
              <a:gd name="connsiteX1" fmla="*/ 5202936 w 5202936"/>
              <a:gd name="connsiteY1" fmla="*/ 0 h 3832860"/>
              <a:gd name="connsiteX2" fmla="*/ 867156 w 5202936"/>
              <a:gd name="connsiteY2" fmla="*/ 0 h 3832860"/>
              <a:gd name="connsiteX3" fmla="*/ 0 w 5202936"/>
              <a:gd name="connsiteY3" fmla="*/ 1984083 h 3832860"/>
              <a:gd name="connsiteX4" fmla="*/ 1301496 w 5202936"/>
              <a:gd name="connsiteY4" fmla="*/ 3832860 h 3832860"/>
              <a:gd name="connsiteX5" fmla="*/ 5202936 w 5202936"/>
              <a:gd name="connsiteY5" fmla="*/ 3649980 h 3832860"/>
              <a:gd name="connsiteX0" fmla="*/ 5341036 w 5341036"/>
              <a:gd name="connsiteY0" fmla="*/ 3649980 h 3832860"/>
              <a:gd name="connsiteX1" fmla="*/ 5341036 w 5341036"/>
              <a:gd name="connsiteY1" fmla="*/ 0 h 3832860"/>
              <a:gd name="connsiteX2" fmla="*/ 1005256 w 5341036"/>
              <a:gd name="connsiteY2" fmla="*/ 0 h 3832860"/>
              <a:gd name="connsiteX3" fmla="*/ 0 w 5341036"/>
              <a:gd name="connsiteY3" fmla="*/ 2004747 h 3832860"/>
              <a:gd name="connsiteX4" fmla="*/ 1439596 w 5341036"/>
              <a:gd name="connsiteY4" fmla="*/ 3832860 h 3832860"/>
              <a:gd name="connsiteX5" fmla="*/ 5341036 w 5341036"/>
              <a:gd name="connsiteY5" fmla="*/ 3649980 h 3832860"/>
              <a:gd name="connsiteX0" fmla="*/ 5341036 w 5341036"/>
              <a:gd name="connsiteY0" fmla="*/ 3649980 h 3832860"/>
              <a:gd name="connsiteX1" fmla="*/ 5341036 w 5341036"/>
              <a:gd name="connsiteY1" fmla="*/ 0 h 3832860"/>
              <a:gd name="connsiteX2" fmla="*/ 729058 w 5341036"/>
              <a:gd name="connsiteY2" fmla="*/ 10332 h 3832860"/>
              <a:gd name="connsiteX3" fmla="*/ 0 w 5341036"/>
              <a:gd name="connsiteY3" fmla="*/ 2004747 h 3832860"/>
              <a:gd name="connsiteX4" fmla="*/ 1439596 w 5341036"/>
              <a:gd name="connsiteY4" fmla="*/ 3832860 h 3832860"/>
              <a:gd name="connsiteX5" fmla="*/ 5341036 w 5341036"/>
              <a:gd name="connsiteY5" fmla="*/ 3649980 h 3832860"/>
              <a:gd name="connsiteX0" fmla="*/ 5341036 w 5341036"/>
              <a:gd name="connsiteY0" fmla="*/ 3649980 h 3649980"/>
              <a:gd name="connsiteX1" fmla="*/ 5341036 w 5341036"/>
              <a:gd name="connsiteY1" fmla="*/ 0 h 3649980"/>
              <a:gd name="connsiteX2" fmla="*/ 729058 w 5341036"/>
              <a:gd name="connsiteY2" fmla="*/ 10332 h 3649980"/>
              <a:gd name="connsiteX3" fmla="*/ 0 w 5341036"/>
              <a:gd name="connsiteY3" fmla="*/ 2004747 h 3649980"/>
              <a:gd name="connsiteX4" fmla="*/ 1879002 w 5341036"/>
              <a:gd name="connsiteY4" fmla="*/ 2303695 h 3649980"/>
              <a:gd name="connsiteX5" fmla="*/ 5341036 w 5341036"/>
              <a:gd name="connsiteY5" fmla="*/ 3649980 h 3649980"/>
              <a:gd name="connsiteX0" fmla="*/ 5341036 w 5341036"/>
              <a:gd name="connsiteY0" fmla="*/ 3649980 h 3649980"/>
              <a:gd name="connsiteX1" fmla="*/ 5341036 w 5341036"/>
              <a:gd name="connsiteY1" fmla="*/ 0 h 3649980"/>
              <a:gd name="connsiteX2" fmla="*/ 729058 w 5341036"/>
              <a:gd name="connsiteY2" fmla="*/ 10332 h 3649980"/>
              <a:gd name="connsiteX3" fmla="*/ 0 w 5341036"/>
              <a:gd name="connsiteY3" fmla="*/ 2004747 h 3649980"/>
              <a:gd name="connsiteX4" fmla="*/ 811870 w 5341036"/>
              <a:gd name="connsiteY4" fmla="*/ 2778976 h 3649980"/>
              <a:gd name="connsiteX5" fmla="*/ 5341036 w 5341036"/>
              <a:gd name="connsiteY5" fmla="*/ 3649980 h 3649980"/>
              <a:gd name="connsiteX0" fmla="*/ 5328482 w 5341036"/>
              <a:gd name="connsiteY0" fmla="*/ 1831512 h 2778976"/>
              <a:gd name="connsiteX1" fmla="*/ 5341036 w 5341036"/>
              <a:gd name="connsiteY1" fmla="*/ 0 h 2778976"/>
              <a:gd name="connsiteX2" fmla="*/ 729058 w 5341036"/>
              <a:gd name="connsiteY2" fmla="*/ 10332 h 2778976"/>
              <a:gd name="connsiteX3" fmla="*/ 0 w 5341036"/>
              <a:gd name="connsiteY3" fmla="*/ 2004747 h 2778976"/>
              <a:gd name="connsiteX4" fmla="*/ 811870 w 5341036"/>
              <a:gd name="connsiteY4" fmla="*/ 2778976 h 2778976"/>
              <a:gd name="connsiteX5" fmla="*/ 5328482 w 5341036"/>
              <a:gd name="connsiteY5" fmla="*/ 1831512 h 2778976"/>
              <a:gd name="connsiteX0" fmla="*/ 5315928 w 5341036"/>
              <a:gd name="connsiteY0" fmla="*/ 2606427 h 2778976"/>
              <a:gd name="connsiteX1" fmla="*/ 5341036 w 5341036"/>
              <a:gd name="connsiteY1" fmla="*/ 0 h 2778976"/>
              <a:gd name="connsiteX2" fmla="*/ 729058 w 5341036"/>
              <a:gd name="connsiteY2" fmla="*/ 10332 h 2778976"/>
              <a:gd name="connsiteX3" fmla="*/ 0 w 5341036"/>
              <a:gd name="connsiteY3" fmla="*/ 2004747 h 2778976"/>
              <a:gd name="connsiteX4" fmla="*/ 811870 w 5341036"/>
              <a:gd name="connsiteY4" fmla="*/ 2778976 h 2778976"/>
              <a:gd name="connsiteX5" fmla="*/ 5315928 w 5341036"/>
              <a:gd name="connsiteY5" fmla="*/ 2606427 h 2778976"/>
              <a:gd name="connsiteX0" fmla="*/ 5341038 w 5342245"/>
              <a:gd name="connsiteY0" fmla="*/ 2616759 h 2778976"/>
              <a:gd name="connsiteX1" fmla="*/ 5341036 w 5342245"/>
              <a:gd name="connsiteY1" fmla="*/ 0 h 2778976"/>
              <a:gd name="connsiteX2" fmla="*/ 729058 w 5342245"/>
              <a:gd name="connsiteY2" fmla="*/ 10332 h 2778976"/>
              <a:gd name="connsiteX3" fmla="*/ 0 w 5342245"/>
              <a:gd name="connsiteY3" fmla="*/ 2004747 h 2778976"/>
              <a:gd name="connsiteX4" fmla="*/ 811870 w 5342245"/>
              <a:gd name="connsiteY4" fmla="*/ 2778976 h 2778976"/>
              <a:gd name="connsiteX5" fmla="*/ 5341038 w 5342245"/>
              <a:gd name="connsiteY5" fmla="*/ 2616759 h 2778976"/>
              <a:gd name="connsiteX0" fmla="*/ 5341038 w 5342245"/>
              <a:gd name="connsiteY0" fmla="*/ 2616759 h 2789487"/>
              <a:gd name="connsiteX1" fmla="*/ 5341036 w 5342245"/>
              <a:gd name="connsiteY1" fmla="*/ 0 h 2789487"/>
              <a:gd name="connsiteX2" fmla="*/ 729058 w 5342245"/>
              <a:gd name="connsiteY2" fmla="*/ 10332 h 2789487"/>
              <a:gd name="connsiteX3" fmla="*/ 0 w 5342245"/>
              <a:gd name="connsiteY3" fmla="*/ 2004747 h 2789487"/>
              <a:gd name="connsiteX4" fmla="*/ 786211 w 5342245"/>
              <a:gd name="connsiteY4" fmla="*/ 2789487 h 2789487"/>
              <a:gd name="connsiteX5" fmla="*/ 5341038 w 5342245"/>
              <a:gd name="connsiteY5" fmla="*/ 2616759 h 2789487"/>
              <a:gd name="connsiteX0" fmla="*/ 5341038 w 5347225"/>
              <a:gd name="connsiteY0" fmla="*/ 2619518 h 2792246"/>
              <a:gd name="connsiteX1" fmla="*/ 5347225 w 5347225"/>
              <a:gd name="connsiteY1" fmla="*/ 0 h 2792246"/>
              <a:gd name="connsiteX2" fmla="*/ 729058 w 5347225"/>
              <a:gd name="connsiteY2" fmla="*/ 13091 h 2792246"/>
              <a:gd name="connsiteX3" fmla="*/ 0 w 5347225"/>
              <a:gd name="connsiteY3" fmla="*/ 2007506 h 2792246"/>
              <a:gd name="connsiteX4" fmla="*/ 786211 w 5347225"/>
              <a:gd name="connsiteY4" fmla="*/ 2792246 h 2792246"/>
              <a:gd name="connsiteX5" fmla="*/ 5341038 w 5347225"/>
              <a:gd name="connsiteY5" fmla="*/ 2619518 h 2792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47225" h="2792246">
                <a:moveTo>
                  <a:pt x="5341038" y="2619518"/>
                </a:moveTo>
                <a:cubicBezTo>
                  <a:pt x="5345223" y="2009014"/>
                  <a:pt x="5343040" y="610504"/>
                  <a:pt x="5347225" y="0"/>
                </a:cubicBezTo>
                <a:lnTo>
                  <a:pt x="729058" y="13091"/>
                </a:lnTo>
                <a:lnTo>
                  <a:pt x="0" y="2007506"/>
                </a:lnTo>
                <a:lnTo>
                  <a:pt x="786211" y="2792246"/>
                </a:lnTo>
                <a:lnTo>
                  <a:pt x="5341038" y="2619518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8632" t="-42865" r="-31410" b="-27833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Gruppieren 33"/>
          <p:cNvGrpSpPr/>
          <p:nvPr userDrawn="1"/>
        </p:nvGrpSpPr>
        <p:grpSpPr>
          <a:xfrm>
            <a:off x="2720600" y="-7165"/>
            <a:ext cx="3618361" cy="2048239"/>
            <a:chOff x="2760152" y="-7493"/>
            <a:chExt cx="3618361" cy="2966220"/>
          </a:xfrm>
        </p:grpSpPr>
        <p:cxnSp>
          <p:nvCxnSpPr>
            <p:cNvPr id="46" name="Gerade Verbindung 34"/>
            <p:cNvCxnSpPr>
              <a:stCxn id="44" idx="3"/>
            </p:cNvCxnSpPr>
            <p:nvPr userDrawn="1"/>
          </p:nvCxnSpPr>
          <p:spPr>
            <a:xfrm flipH="1">
              <a:off x="4179506" y="1989505"/>
              <a:ext cx="1714956" cy="964217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35"/>
            <p:cNvCxnSpPr>
              <a:endCxn id="43" idx="2"/>
            </p:cNvCxnSpPr>
            <p:nvPr/>
          </p:nvCxnSpPr>
          <p:spPr>
            <a:xfrm flipH="1" flipV="1">
              <a:off x="2760152" y="-1293"/>
              <a:ext cx="386234" cy="296002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36"/>
            <p:cNvCxnSpPr>
              <a:stCxn id="44" idx="2"/>
              <a:endCxn id="43" idx="1"/>
            </p:cNvCxnSpPr>
            <p:nvPr/>
          </p:nvCxnSpPr>
          <p:spPr>
            <a:xfrm flipV="1">
              <a:off x="6343325" y="-7493"/>
              <a:ext cx="6751" cy="258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lipse 37"/>
            <p:cNvSpPr/>
            <p:nvPr/>
          </p:nvSpPr>
          <p:spPr bwMode="auto">
            <a:xfrm>
              <a:off x="5831598" y="1893805"/>
              <a:ext cx="144016" cy="20853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0" name="Gerade Verbindung 38"/>
            <p:cNvCxnSpPr>
              <a:stCxn id="44" idx="2"/>
              <a:endCxn id="44" idx="3"/>
            </p:cNvCxnSpPr>
            <p:nvPr userDrawn="1"/>
          </p:nvCxnSpPr>
          <p:spPr>
            <a:xfrm flipH="1">
              <a:off x="5894462" y="-4909"/>
              <a:ext cx="448863" cy="199441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34"/>
            <p:cNvCxnSpPr>
              <a:stCxn id="43" idx="0"/>
              <a:endCxn id="44" idx="4"/>
            </p:cNvCxnSpPr>
            <p:nvPr userDrawn="1"/>
          </p:nvCxnSpPr>
          <p:spPr>
            <a:xfrm>
              <a:off x="5914403" y="1977045"/>
              <a:ext cx="464110" cy="79720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IFXSHAPE"/>
          <p:cNvSpPr>
            <a:spLocks noGrp="1"/>
          </p:cNvSpPr>
          <p:nvPr userDrawn="1">
            <p:ph type="title" hasCustomPrompt="1"/>
          </p:nvPr>
        </p:nvSpPr>
        <p:spPr>
          <a:xfrm>
            <a:off x="468000" y="3008370"/>
            <a:ext cx="7488000" cy="564903"/>
          </a:xfrm>
        </p:spPr>
        <p:txBody>
          <a:bodyPr anchor="b" anchorCtr="0">
            <a:spAutoFit/>
          </a:bodyPr>
          <a:lstStyle>
            <a:lvl1pPr>
              <a:defRPr sz="36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kern="0" dirty="0"/>
              <a:t>Please type in title</a:t>
            </a:r>
          </a:p>
        </p:txBody>
      </p:sp>
      <p:pic>
        <p:nvPicPr>
          <p:cNvPr id="37" name="Grafik 2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766" y="4089966"/>
            <a:ext cx="1372690" cy="600324"/>
          </a:xfrm>
          <a:prstGeom prst="rect">
            <a:avLst/>
          </a:prstGeom>
        </p:spPr>
      </p:pic>
      <p:sp>
        <p:nvSpPr>
          <p:cNvPr id="52" name="IFXSHAP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68000" y="3972421"/>
            <a:ext cx="6192000" cy="61555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4073525" y="47533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- </a:t>
            </a:r>
            <a:r>
              <a:rPr lang="de-DE">
                <a:solidFill>
                  <a:srgbClr val="E30034"/>
                </a:solidFill>
              </a:rPr>
              <a:t>confidential</a:t>
            </a:r>
            <a:r>
              <a:rPr lang="de-DE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138883980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E5E63871-0FEA-42C4-97F5-8EA08687AF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dt" sz="half" idx="11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2020-04-20             </a:t>
            </a:r>
            <a:r>
              <a:rPr lang="de-DE" b="1">
                <a:solidFill>
                  <a:srgbClr val="E30034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64974799"/>
      </p:ext>
    </p:extLst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66B2F6A7-B74A-45B7-9EBE-CCA74C075E3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1655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5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2020-04-20             </a:t>
            </a:r>
            <a:r>
              <a:rPr lang="de-DE" b="1">
                <a:solidFill>
                  <a:srgbClr val="E30034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67820930"/>
      </p:ext>
    </p:extLst>
  </p:cSld>
  <p:clrMapOvr>
    <a:masterClrMapping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38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36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E40D7845-E806-4CDF-B28B-772046828AC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38" name="IFXSHAPE"/>
          <p:cNvSpPr>
            <a:spLocks noGrp="1"/>
          </p:cNvSpPr>
          <p:nvPr>
            <p:ph type="body" idx="17" hasCustomPrompt="1"/>
          </p:nvPr>
        </p:nvSpPr>
        <p:spPr>
          <a:xfrm>
            <a:off x="971500" y="951309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39" name="IFXSHAPE"/>
          <p:cNvSpPr>
            <a:spLocks noGrp="1"/>
          </p:cNvSpPr>
          <p:nvPr>
            <p:ph type="body" sz="quarter" idx="18" hasCustomPrompt="1"/>
          </p:nvPr>
        </p:nvSpPr>
        <p:spPr>
          <a:xfrm>
            <a:off x="971502" y="1437370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0" name="IFXSHAPE"/>
          <p:cNvSpPr>
            <a:spLocks noGrp="1"/>
          </p:cNvSpPr>
          <p:nvPr>
            <p:ph type="body" sz="quarter" idx="19" hasCustomPrompt="1"/>
          </p:nvPr>
        </p:nvSpPr>
        <p:spPr>
          <a:xfrm>
            <a:off x="971502" y="1923431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1" name="IFXSHAPE"/>
          <p:cNvSpPr>
            <a:spLocks noGrp="1"/>
          </p:cNvSpPr>
          <p:nvPr>
            <p:ph type="body" sz="quarter" idx="20" hasCustomPrompt="1"/>
          </p:nvPr>
        </p:nvSpPr>
        <p:spPr>
          <a:xfrm>
            <a:off x="971502" y="2409491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2" name="IFXSHAPE"/>
          <p:cNvSpPr>
            <a:spLocks noGrp="1"/>
          </p:cNvSpPr>
          <p:nvPr>
            <p:ph type="body" sz="quarter" idx="21" hasCustomPrompt="1"/>
          </p:nvPr>
        </p:nvSpPr>
        <p:spPr>
          <a:xfrm>
            <a:off x="971502" y="2895552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3" name="IFXSHAPE"/>
          <p:cNvSpPr>
            <a:spLocks noGrp="1"/>
          </p:cNvSpPr>
          <p:nvPr>
            <p:ph type="body" sz="quarter" idx="22" hasCustomPrompt="1"/>
          </p:nvPr>
        </p:nvSpPr>
        <p:spPr>
          <a:xfrm>
            <a:off x="971502" y="3381613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4" name="IFXSHAPE"/>
          <p:cNvSpPr>
            <a:spLocks noGrp="1"/>
          </p:cNvSpPr>
          <p:nvPr>
            <p:ph type="body" sz="quarter" idx="23" hasCustomPrompt="1"/>
          </p:nvPr>
        </p:nvSpPr>
        <p:spPr>
          <a:xfrm>
            <a:off x="971502" y="3867674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5" name="IFXSHAPE"/>
          <p:cNvSpPr>
            <a:spLocks noGrp="1"/>
          </p:cNvSpPr>
          <p:nvPr>
            <p:ph type="body" sz="quarter" idx="24" hasCustomPrompt="1"/>
          </p:nvPr>
        </p:nvSpPr>
        <p:spPr>
          <a:xfrm>
            <a:off x="971502" y="4353734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6" name="IFXSHAPE"/>
          <p:cNvSpPr>
            <a:spLocks noGrp="1"/>
          </p:cNvSpPr>
          <p:nvPr>
            <p:ph type="body" idx="28" hasCustomPrompt="1"/>
          </p:nvPr>
        </p:nvSpPr>
        <p:spPr>
          <a:xfrm>
            <a:off x="250825" y="951309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47" name="IFXSHAPE"/>
          <p:cNvSpPr>
            <a:spLocks noGrp="1"/>
          </p:cNvSpPr>
          <p:nvPr>
            <p:ph type="body" idx="29" hasCustomPrompt="1"/>
          </p:nvPr>
        </p:nvSpPr>
        <p:spPr>
          <a:xfrm>
            <a:off x="250825" y="1437445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48" name="IFXSHAPE"/>
          <p:cNvSpPr>
            <a:spLocks noGrp="1"/>
          </p:cNvSpPr>
          <p:nvPr>
            <p:ph type="body" idx="30" hasCustomPrompt="1"/>
          </p:nvPr>
        </p:nvSpPr>
        <p:spPr>
          <a:xfrm>
            <a:off x="250825" y="1923581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49" name="IFXSHAPE"/>
          <p:cNvSpPr>
            <a:spLocks noGrp="1"/>
          </p:cNvSpPr>
          <p:nvPr>
            <p:ph type="body" idx="31" hasCustomPrompt="1"/>
          </p:nvPr>
        </p:nvSpPr>
        <p:spPr>
          <a:xfrm>
            <a:off x="250825" y="2409716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50" name="IFXSHAPE"/>
          <p:cNvSpPr>
            <a:spLocks noGrp="1"/>
          </p:cNvSpPr>
          <p:nvPr>
            <p:ph type="body" idx="32" hasCustomPrompt="1"/>
          </p:nvPr>
        </p:nvSpPr>
        <p:spPr>
          <a:xfrm>
            <a:off x="250825" y="2895852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51" name="IFXSHAPE"/>
          <p:cNvSpPr>
            <a:spLocks noGrp="1"/>
          </p:cNvSpPr>
          <p:nvPr>
            <p:ph type="body" idx="33" hasCustomPrompt="1"/>
          </p:nvPr>
        </p:nvSpPr>
        <p:spPr>
          <a:xfrm>
            <a:off x="250825" y="3381988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52" name="IFXSHAPE"/>
          <p:cNvSpPr>
            <a:spLocks noGrp="1"/>
          </p:cNvSpPr>
          <p:nvPr>
            <p:ph type="body" idx="34" hasCustomPrompt="1"/>
          </p:nvPr>
        </p:nvSpPr>
        <p:spPr>
          <a:xfrm>
            <a:off x="250825" y="3868124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53" name="IFXSHAPE"/>
          <p:cNvSpPr>
            <a:spLocks noGrp="1"/>
          </p:cNvSpPr>
          <p:nvPr>
            <p:ph type="body" idx="35" hasCustomPrompt="1"/>
          </p:nvPr>
        </p:nvSpPr>
        <p:spPr>
          <a:xfrm>
            <a:off x="250825" y="4354259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37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2020-04-20             </a:t>
            </a:r>
            <a:r>
              <a:rPr lang="de-DE" b="1">
                <a:solidFill>
                  <a:srgbClr val="E30034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3849803"/>
      </p:ext>
    </p:extLst>
  </p:cSld>
  <p:clrMapOvr>
    <a:masterClrMapping/>
  </p:clrMapOvr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Tw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7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5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FD42F8AC-9BF4-4B3C-AE14-DA2E2D67974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4248472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951310"/>
            <a:ext cx="4249042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6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2020-04-20             </a:t>
            </a:r>
            <a:r>
              <a:rPr lang="de-DE" b="1">
                <a:solidFill>
                  <a:srgbClr val="E30034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001881045"/>
      </p:ext>
    </p:extLst>
  </p:cSld>
  <p:clrMapOvr>
    <a:masterClrMapping/>
  </p:clrMapOvr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B7B20604-0C55-4C6A-8E1A-5ACE651F9E0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Rechteck 22"/>
          <p:cNvSpPr/>
          <p:nvPr userDrawn="1"/>
        </p:nvSpPr>
        <p:spPr bwMode="auto">
          <a:xfrm>
            <a:off x="-13234" y="0"/>
            <a:ext cx="9157233" cy="515512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uppieren 33"/>
          <p:cNvGrpSpPr/>
          <p:nvPr userDrawn="1"/>
        </p:nvGrpSpPr>
        <p:grpSpPr>
          <a:xfrm>
            <a:off x="-26987" y="0"/>
            <a:ext cx="9170987" cy="4299942"/>
            <a:chOff x="-26987" y="0"/>
            <a:chExt cx="9170987" cy="5733256"/>
          </a:xfrm>
          <a:solidFill>
            <a:schemeClr val="accent3"/>
          </a:solidFill>
        </p:grpSpPr>
        <p:cxnSp>
          <p:nvCxnSpPr>
            <p:cNvPr id="11" name="Gerade Verbindung 5"/>
            <p:cNvCxnSpPr/>
            <p:nvPr/>
          </p:nvCxnSpPr>
          <p:spPr>
            <a:xfrm flipH="1">
              <a:off x="3587742" y="2708920"/>
              <a:ext cx="5556256" cy="2127991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0"/>
            <p:cNvCxnSpPr/>
            <p:nvPr/>
          </p:nvCxnSpPr>
          <p:spPr>
            <a:xfrm flipH="1" flipV="1">
              <a:off x="3587741" y="4836910"/>
              <a:ext cx="264179" cy="896346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3"/>
            <p:cNvCxnSpPr/>
            <p:nvPr/>
          </p:nvCxnSpPr>
          <p:spPr>
            <a:xfrm flipH="1" flipV="1">
              <a:off x="-26987" y="3429646"/>
              <a:ext cx="3614729" cy="1407264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6"/>
            <p:cNvCxnSpPr/>
            <p:nvPr/>
          </p:nvCxnSpPr>
          <p:spPr>
            <a:xfrm flipH="1" flipV="1">
              <a:off x="5652120" y="0"/>
              <a:ext cx="3491880" cy="4149081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6"/>
            <p:cNvSpPr/>
            <p:nvPr/>
          </p:nvSpPr>
          <p:spPr bwMode="auto">
            <a:xfrm>
              <a:off x="3515733" y="4764903"/>
              <a:ext cx="144016" cy="192000"/>
            </a:xfrm>
            <a:prstGeom prst="ellipse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599642"/>
            <a:ext cx="6115046" cy="50335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GB"/>
              <a:t>Click to enter Section</a:t>
            </a:r>
            <a:endParaRPr lang="en-GB" dirty="0"/>
          </a:p>
        </p:txBody>
      </p:sp>
      <p:sp>
        <p:nvSpPr>
          <p:cNvPr id="9" name="Freihandform 2"/>
          <p:cNvSpPr/>
          <p:nvPr userDrawn="1"/>
        </p:nvSpPr>
        <p:spPr bwMode="auto">
          <a:xfrm>
            <a:off x="-21185" y="3846520"/>
            <a:ext cx="9165183" cy="1308605"/>
          </a:xfrm>
          <a:custGeom>
            <a:avLst/>
            <a:gdLst>
              <a:gd name="connsiteX0" fmla="*/ 9113004 w 9113004"/>
              <a:gd name="connsiteY0" fmla="*/ 92990 h 1906291"/>
              <a:gd name="connsiteX1" fmla="*/ 9113004 w 9113004"/>
              <a:gd name="connsiteY1" fmla="*/ 1906291 h 1906291"/>
              <a:gd name="connsiteX2" fmla="*/ 0 w 9113004"/>
              <a:gd name="connsiteY2" fmla="*/ 1906291 h 1906291"/>
              <a:gd name="connsiteX3" fmla="*/ 0 w 9113004"/>
              <a:gd name="connsiteY3" fmla="*/ 674176 h 1906291"/>
              <a:gd name="connsiteX4" fmla="*/ 7849892 w 9113004"/>
              <a:gd name="connsiteY4" fmla="*/ 0 h 1906291"/>
              <a:gd name="connsiteX5" fmla="*/ 9113004 w 9113004"/>
              <a:gd name="connsiteY5" fmla="*/ 92990 h 1906291"/>
              <a:gd name="connsiteX0" fmla="*/ 9120917 w 9120917"/>
              <a:gd name="connsiteY0" fmla="*/ 92990 h 1906291"/>
              <a:gd name="connsiteX1" fmla="*/ 9120917 w 9120917"/>
              <a:gd name="connsiteY1" fmla="*/ 1906291 h 1906291"/>
              <a:gd name="connsiteX2" fmla="*/ 7913 w 9120917"/>
              <a:gd name="connsiteY2" fmla="*/ 1906291 h 1906291"/>
              <a:gd name="connsiteX3" fmla="*/ 0 w 9120917"/>
              <a:gd name="connsiteY3" fmla="*/ 525435 h 1906291"/>
              <a:gd name="connsiteX4" fmla="*/ 7857805 w 9120917"/>
              <a:gd name="connsiteY4" fmla="*/ 0 h 1906291"/>
              <a:gd name="connsiteX5" fmla="*/ 9120917 w 9120917"/>
              <a:gd name="connsiteY5" fmla="*/ 92990 h 1906291"/>
              <a:gd name="connsiteX0" fmla="*/ 9120917 w 9120917"/>
              <a:gd name="connsiteY0" fmla="*/ 0 h 1813301"/>
              <a:gd name="connsiteX1" fmla="*/ 9120917 w 9120917"/>
              <a:gd name="connsiteY1" fmla="*/ 1813301 h 1813301"/>
              <a:gd name="connsiteX2" fmla="*/ 7913 w 9120917"/>
              <a:gd name="connsiteY2" fmla="*/ 1813301 h 1813301"/>
              <a:gd name="connsiteX3" fmla="*/ 0 w 9120917"/>
              <a:gd name="connsiteY3" fmla="*/ 432445 h 1813301"/>
              <a:gd name="connsiteX4" fmla="*/ 7841980 w 9120917"/>
              <a:gd name="connsiteY4" fmla="*/ 683774 h 1813301"/>
              <a:gd name="connsiteX5" fmla="*/ 9120917 w 9120917"/>
              <a:gd name="connsiteY5" fmla="*/ 0 h 1813301"/>
              <a:gd name="connsiteX0" fmla="*/ 9120917 w 9120917"/>
              <a:gd name="connsiteY0" fmla="*/ 0 h 1813301"/>
              <a:gd name="connsiteX1" fmla="*/ 9120917 w 9120917"/>
              <a:gd name="connsiteY1" fmla="*/ 1813301 h 1813301"/>
              <a:gd name="connsiteX2" fmla="*/ 7913 w 9120917"/>
              <a:gd name="connsiteY2" fmla="*/ 1813301 h 1813301"/>
              <a:gd name="connsiteX3" fmla="*/ 0 w 9120917"/>
              <a:gd name="connsiteY3" fmla="*/ 432445 h 1813301"/>
              <a:gd name="connsiteX4" fmla="*/ 9120917 w 9120917"/>
              <a:gd name="connsiteY4" fmla="*/ 0 h 181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0917" h="1813301">
                <a:moveTo>
                  <a:pt x="9120917" y="0"/>
                </a:moveTo>
                <a:lnTo>
                  <a:pt x="9120917" y="1813301"/>
                </a:lnTo>
                <a:lnTo>
                  <a:pt x="7913" y="1813301"/>
                </a:lnTo>
                <a:cubicBezTo>
                  <a:pt x="5275" y="1353016"/>
                  <a:pt x="2638" y="892730"/>
                  <a:pt x="0" y="432445"/>
                </a:cubicBezTo>
                <a:lnTo>
                  <a:pt x="9120917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b="1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fik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93" y="142219"/>
            <a:ext cx="905487" cy="396000"/>
          </a:xfrm>
          <a:prstGeom prst="rect">
            <a:avLst/>
          </a:prstGeom>
        </p:spPr>
      </p:pic>
      <p:sp>
        <p:nvSpPr>
          <p:cNvPr id="3" name="IFXSHAPE"/>
          <p:cNvSpPr>
            <a:spLocks noGrp="1"/>
          </p:cNvSpPr>
          <p:nvPr>
            <p:ph type="dt" sz="half" idx="15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2020-04-20             </a:t>
            </a:r>
            <a:r>
              <a:rPr lang="de-DE" b="1">
                <a:solidFill>
                  <a:srgbClr val="E30034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92082567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8315516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chemeClr val="accent2"/>
              </a:buClr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A3F47F2-EC1A-4CB6-8EC5-62C1278D1D8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4283964" y="4905756"/>
            <a:ext cx="576072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11" name="Datumsplatzhalter 7"/>
          <p:cNvSpPr>
            <a:spLocks noGrp="1"/>
          </p:cNvSpPr>
          <p:nvPr>
            <p:ph type="dt" sz="half" idx="2"/>
          </p:nvPr>
        </p:nvSpPr>
        <p:spPr>
          <a:xfrm>
            <a:off x="250824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fld id="{BA4A6585-33EA-4E18-9A86-B8898E9C02D7}" type="datetime1">
              <a:rPr lang="en-US" b="1" smtClean="0"/>
              <a:t>21-May-20</a:t>
            </a:fld>
            <a:endParaRPr lang="de-DE" b="1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Fou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9B64B8D8-7196-4A9B-BBB3-C5982E44B74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09"/>
            <a:ext cx="4248472" cy="1737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951309"/>
            <a:ext cx="4249042" cy="1737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50825" y="2895600"/>
            <a:ext cx="4248472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8" y="2895600"/>
            <a:ext cx="4249042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2020-04-20             </a:t>
            </a:r>
            <a:r>
              <a:rPr lang="de-DE" b="1">
                <a:solidFill>
                  <a:srgbClr val="E30034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55552073"/>
      </p:ext>
    </p:extLst>
  </p:cSld>
  <p:clrMapOvr>
    <a:masterClrMapping/>
  </p:clrMapOvr>
  <p:hf hd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B8BC1BA6-659D-42D7-8899-05BDABEC12E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09"/>
            <a:ext cx="8641655" cy="1737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895600"/>
            <a:ext cx="4248472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2895600"/>
            <a:ext cx="4249041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7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2020-04-20             </a:t>
            </a:r>
            <a:r>
              <a:rPr lang="de-DE" b="1">
                <a:solidFill>
                  <a:srgbClr val="E30034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71881149"/>
      </p:ext>
    </p:extLst>
  </p:cSld>
  <p:clrMapOvr>
    <a:masterClrMapping/>
  </p:clrMapOvr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Two_Columns_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3A9BE5A5-2CFA-4891-83BB-1A58F9DF0D0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0960" cy="9245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085698"/>
            <a:ext cx="4248472" cy="145936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2085698"/>
            <a:ext cx="4248472" cy="145936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250825" y="3813889"/>
            <a:ext cx="8640960" cy="97242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2020-04-20             </a:t>
            </a:r>
            <a:r>
              <a:rPr lang="de-DE" b="1">
                <a:solidFill>
                  <a:srgbClr val="E30034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5732530"/>
      </p:ext>
    </p:extLst>
  </p:cSld>
  <p:clrMapOvr>
    <a:masterClrMapping/>
  </p:clrMapOvr>
  <p:hf hd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C7F1CC0B-DBF4-4D8C-B7A6-E7DD9BE217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6" y="951310"/>
            <a:ext cx="2808288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3203576" y="951310"/>
            <a:ext cx="2736850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6084888" y="951310"/>
            <a:ext cx="2808312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7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2020-04-20             </a:t>
            </a:r>
            <a:r>
              <a:rPr lang="de-DE" b="1">
                <a:solidFill>
                  <a:srgbClr val="E30034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292350557"/>
      </p:ext>
    </p:extLst>
  </p:cSld>
  <p:clrMapOvr>
    <a:masterClrMapping/>
  </p:clrMapOvr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and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94739773-EB8D-43CC-A583-5F737312EE3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0960" cy="1026319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085975"/>
            <a:ext cx="2952750" cy="2700338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3348039" y="2085975"/>
            <a:ext cx="2592387" cy="2700338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084889" y="2085975"/>
            <a:ext cx="2808287" cy="2700338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2020-04-20             </a:t>
            </a:r>
            <a:r>
              <a:rPr lang="de-DE" b="1">
                <a:solidFill>
                  <a:srgbClr val="E30034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80697611"/>
      </p:ext>
    </p:extLst>
  </p:cSld>
  <p:clrMapOvr>
    <a:masterClrMapping/>
  </p:clrMapOvr>
  <p:hf hd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our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4FA92513-06F0-43FB-BC2C-F9BAF007AD3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2088232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484439" y="951310"/>
            <a:ext cx="2016125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9" y="951310"/>
            <a:ext cx="2016125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804025" y="951310"/>
            <a:ext cx="2088232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2020-04-20             </a:t>
            </a:r>
            <a:r>
              <a:rPr lang="de-DE" b="1">
                <a:solidFill>
                  <a:srgbClr val="E30034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196560296"/>
      </p:ext>
    </p:extLst>
  </p:cSld>
  <p:clrMapOvr>
    <a:masterClrMapping/>
  </p:clrMapOvr>
  <p:hf hd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and_Four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20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8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073A723E-A447-4888-8007-858132180B10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0960" cy="1026319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buNone/>
              <a:defRPr/>
            </a:lvl4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085975"/>
            <a:ext cx="2088232" cy="2700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484439" y="2085975"/>
            <a:ext cx="2016125" cy="2700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9" y="2085975"/>
            <a:ext cx="2016125" cy="2700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5" name="IFXSHAPE"/>
          <p:cNvSpPr>
            <a:spLocks noGrp="1"/>
          </p:cNvSpPr>
          <p:nvPr>
            <p:ph sz="quarter" idx="17" hasCustomPrompt="1"/>
          </p:nvPr>
        </p:nvSpPr>
        <p:spPr>
          <a:xfrm>
            <a:off x="6804025" y="2085975"/>
            <a:ext cx="2088232" cy="2700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9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2020-04-20             </a:t>
            </a:r>
            <a:r>
              <a:rPr lang="de-DE" b="1">
                <a:solidFill>
                  <a:srgbClr val="E30034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12631332"/>
      </p:ext>
    </p:extLst>
  </p:cSld>
  <p:clrMapOvr>
    <a:masterClrMapping/>
  </p:clrMapOvr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A4DEA5C7-11B4-4112-A150-822AE25E8D7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2020-04-20             </a:t>
            </a:r>
            <a:r>
              <a:rPr lang="de-DE" b="1">
                <a:solidFill>
                  <a:srgbClr val="E30034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2404362"/>
      </p:ext>
    </p:extLst>
  </p:cSld>
  <p:clrMapOvr>
    <a:masterClrMapping/>
  </p:clrMapOvr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/>
          </p:cNvSpPr>
          <p:nvPr>
            <p:ph type="ftr" sz="quarter" idx="10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2461840"/>
      </p:ext>
    </p:extLst>
  </p:cSld>
  <p:clrMapOvr>
    <a:masterClrMapping/>
  </p:clrMapOvr>
  <p:hf sldNum="0"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6F3DB8D1-E2EC-494F-9726-5ADB4958CE1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2020-04-20             </a:t>
            </a:r>
            <a:r>
              <a:rPr lang="de-DE" b="1">
                <a:solidFill>
                  <a:srgbClr val="E30034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09264815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1655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8315516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chemeClr val="accent2"/>
              </a:buClr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A3F47F2-EC1A-4CB6-8EC5-62C1278D1D8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4283964" y="4905756"/>
            <a:ext cx="576072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13" name="Datumsplatzhalter 7"/>
          <p:cNvSpPr>
            <a:spLocks noGrp="1"/>
          </p:cNvSpPr>
          <p:nvPr>
            <p:ph type="dt" sz="half" idx="2"/>
          </p:nvPr>
        </p:nvSpPr>
        <p:spPr>
          <a:xfrm>
            <a:off x="250824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fld id="{CA336148-C59F-42EF-A65D-B92487682012}" type="datetime1">
              <a:rPr lang="en-US" b="1" smtClean="0"/>
              <a:t>21-May-20</a:t>
            </a:fld>
            <a:endParaRPr lang="de-DE" b="1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inal_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"/>
            <a:ext cx="9144000" cy="5142586"/>
          </a:xfrm>
          <a:prstGeom prst="rect">
            <a:avLst/>
          </a:prstGeom>
        </p:spPr>
      </p:pic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F68B31B6-44F5-4055-8C41-80BA17A2B0A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dt" sz="half" idx="11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2020-04-20             </a:t>
            </a:r>
            <a:r>
              <a:rPr lang="de-DE" b="1">
                <a:solidFill>
                  <a:srgbClr val="E30034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470985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38" name="Text Placeholder 10"/>
          <p:cNvSpPr>
            <a:spLocks noGrp="1"/>
          </p:cNvSpPr>
          <p:nvPr>
            <p:ph type="body" idx="17" hasCustomPrompt="1"/>
          </p:nvPr>
        </p:nvSpPr>
        <p:spPr>
          <a:xfrm>
            <a:off x="971500" y="951309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971502" y="1437370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971502" y="1923431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971502" y="2409491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2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971502" y="2895552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3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971502" y="3381613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4" name="Text Placeholder 16"/>
          <p:cNvSpPr>
            <a:spLocks noGrp="1"/>
          </p:cNvSpPr>
          <p:nvPr>
            <p:ph type="body" sz="quarter" idx="23" hasCustomPrompt="1"/>
          </p:nvPr>
        </p:nvSpPr>
        <p:spPr>
          <a:xfrm>
            <a:off x="971502" y="3867674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971502" y="4353734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6" name="Text Placeholder 10"/>
          <p:cNvSpPr>
            <a:spLocks noGrp="1"/>
          </p:cNvSpPr>
          <p:nvPr>
            <p:ph type="body" idx="28" hasCustomPrompt="1"/>
          </p:nvPr>
        </p:nvSpPr>
        <p:spPr>
          <a:xfrm>
            <a:off x="250825" y="951309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47" name="Text Placeholder 10"/>
          <p:cNvSpPr>
            <a:spLocks noGrp="1"/>
          </p:cNvSpPr>
          <p:nvPr>
            <p:ph type="body" idx="29" hasCustomPrompt="1"/>
          </p:nvPr>
        </p:nvSpPr>
        <p:spPr>
          <a:xfrm>
            <a:off x="250825" y="1437445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48" name="Text Placeholder 10"/>
          <p:cNvSpPr>
            <a:spLocks noGrp="1"/>
          </p:cNvSpPr>
          <p:nvPr>
            <p:ph type="body" idx="30" hasCustomPrompt="1"/>
          </p:nvPr>
        </p:nvSpPr>
        <p:spPr>
          <a:xfrm>
            <a:off x="250825" y="1923581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49" name="Text Placeholder 10"/>
          <p:cNvSpPr>
            <a:spLocks noGrp="1"/>
          </p:cNvSpPr>
          <p:nvPr>
            <p:ph type="body" idx="31" hasCustomPrompt="1"/>
          </p:nvPr>
        </p:nvSpPr>
        <p:spPr>
          <a:xfrm>
            <a:off x="250825" y="2409716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50" name="Text Placeholder 10"/>
          <p:cNvSpPr>
            <a:spLocks noGrp="1"/>
          </p:cNvSpPr>
          <p:nvPr>
            <p:ph type="body" idx="32" hasCustomPrompt="1"/>
          </p:nvPr>
        </p:nvSpPr>
        <p:spPr>
          <a:xfrm>
            <a:off x="250825" y="2895852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51" name="Text Placeholder 10"/>
          <p:cNvSpPr>
            <a:spLocks noGrp="1"/>
          </p:cNvSpPr>
          <p:nvPr>
            <p:ph type="body" idx="33" hasCustomPrompt="1"/>
          </p:nvPr>
        </p:nvSpPr>
        <p:spPr>
          <a:xfrm>
            <a:off x="250825" y="3381988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52" name="Text Placeholder 10"/>
          <p:cNvSpPr>
            <a:spLocks noGrp="1"/>
          </p:cNvSpPr>
          <p:nvPr>
            <p:ph type="body" idx="34" hasCustomPrompt="1"/>
          </p:nvPr>
        </p:nvSpPr>
        <p:spPr>
          <a:xfrm>
            <a:off x="250825" y="3868124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53" name="Text Placeholder 10"/>
          <p:cNvSpPr>
            <a:spLocks noGrp="1"/>
          </p:cNvSpPr>
          <p:nvPr>
            <p:ph type="body" idx="35" hasCustomPrompt="1"/>
          </p:nvPr>
        </p:nvSpPr>
        <p:spPr>
          <a:xfrm>
            <a:off x="250825" y="4354259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22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8315516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chemeClr val="accent2"/>
              </a:buClr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A3F47F2-EC1A-4CB6-8EC5-62C1278D1D8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3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4283964" y="4905756"/>
            <a:ext cx="576072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24" name="Datumsplatzhalter 7"/>
          <p:cNvSpPr>
            <a:spLocks noGrp="1"/>
          </p:cNvSpPr>
          <p:nvPr>
            <p:ph type="dt" sz="half" idx="2"/>
          </p:nvPr>
        </p:nvSpPr>
        <p:spPr>
          <a:xfrm>
            <a:off x="250824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fld id="{A059716F-9A69-4865-8E29-14F4EEE77207}" type="datetime1">
              <a:rPr lang="en-US" b="1" smtClean="0"/>
              <a:t>21-May-20</a:t>
            </a:fld>
            <a:endParaRPr lang="de-DE" b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Tw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4248472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643438" y="951310"/>
            <a:ext cx="4249042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8315516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chemeClr val="accent2"/>
              </a:buClr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A3F47F2-EC1A-4CB6-8EC5-62C1278D1D8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4283964" y="4905756"/>
            <a:ext cx="576072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14" name="Datumsplatzhalter 7"/>
          <p:cNvSpPr>
            <a:spLocks noGrp="1"/>
          </p:cNvSpPr>
          <p:nvPr>
            <p:ph type="dt" sz="half" idx="2"/>
          </p:nvPr>
        </p:nvSpPr>
        <p:spPr>
          <a:xfrm>
            <a:off x="250824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fld id="{8CCDE8BF-4CF3-40ED-A769-93211CD1B97D}" type="datetime1">
              <a:rPr lang="en-US" b="1" smtClean="0"/>
              <a:t>21-May-20</a:t>
            </a:fld>
            <a:endParaRPr lang="de-DE" b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22"/>
          <p:cNvSpPr/>
          <p:nvPr userDrawn="1"/>
        </p:nvSpPr>
        <p:spPr bwMode="auto">
          <a:xfrm>
            <a:off x="-13234" y="0"/>
            <a:ext cx="9157233" cy="515512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uppieren 33"/>
          <p:cNvGrpSpPr/>
          <p:nvPr userDrawn="1"/>
        </p:nvGrpSpPr>
        <p:grpSpPr>
          <a:xfrm>
            <a:off x="-26987" y="0"/>
            <a:ext cx="9170987" cy="4299942"/>
            <a:chOff x="-26987" y="0"/>
            <a:chExt cx="9170987" cy="5733256"/>
          </a:xfrm>
          <a:solidFill>
            <a:schemeClr val="accent3"/>
          </a:solidFill>
        </p:grpSpPr>
        <p:cxnSp>
          <p:nvCxnSpPr>
            <p:cNvPr id="11" name="Gerade Verbindung 5"/>
            <p:cNvCxnSpPr/>
            <p:nvPr/>
          </p:nvCxnSpPr>
          <p:spPr>
            <a:xfrm flipH="1">
              <a:off x="3587742" y="2708920"/>
              <a:ext cx="5556256" cy="2127991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0"/>
            <p:cNvCxnSpPr/>
            <p:nvPr/>
          </p:nvCxnSpPr>
          <p:spPr>
            <a:xfrm flipH="1" flipV="1">
              <a:off x="3587741" y="4836910"/>
              <a:ext cx="264179" cy="896346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3"/>
            <p:cNvCxnSpPr/>
            <p:nvPr/>
          </p:nvCxnSpPr>
          <p:spPr>
            <a:xfrm flipH="1" flipV="1">
              <a:off x="-26987" y="3429646"/>
              <a:ext cx="3614729" cy="1407264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6"/>
            <p:cNvCxnSpPr/>
            <p:nvPr/>
          </p:nvCxnSpPr>
          <p:spPr>
            <a:xfrm flipH="1" flipV="1">
              <a:off x="5652120" y="0"/>
              <a:ext cx="3491880" cy="4149081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6"/>
            <p:cNvSpPr/>
            <p:nvPr/>
          </p:nvSpPr>
          <p:spPr bwMode="auto">
            <a:xfrm>
              <a:off x="3515733" y="4764903"/>
              <a:ext cx="144016" cy="192000"/>
            </a:xfrm>
            <a:prstGeom prst="ellipse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599642"/>
            <a:ext cx="6115046" cy="50335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GB"/>
              <a:t>Click to enter Section</a:t>
            </a:r>
            <a:endParaRPr lang="en-GB" dirty="0"/>
          </a:p>
        </p:txBody>
      </p:sp>
      <p:sp>
        <p:nvSpPr>
          <p:cNvPr id="9" name="Freihandform 2"/>
          <p:cNvSpPr/>
          <p:nvPr userDrawn="1"/>
        </p:nvSpPr>
        <p:spPr bwMode="auto">
          <a:xfrm>
            <a:off x="-21185" y="3846520"/>
            <a:ext cx="9165183" cy="1308605"/>
          </a:xfrm>
          <a:custGeom>
            <a:avLst/>
            <a:gdLst>
              <a:gd name="connsiteX0" fmla="*/ 9113004 w 9113004"/>
              <a:gd name="connsiteY0" fmla="*/ 92990 h 1906291"/>
              <a:gd name="connsiteX1" fmla="*/ 9113004 w 9113004"/>
              <a:gd name="connsiteY1" fmla="*/ 1906291 h 1906291"/>
              <a:gd name="connsiteX2" fmla="*/ 0 w 9113004"/>
              <a:gd name="connsiteY2" fmla="*/ 1906291 h 1906291"/>
              <a:gd name="connsiteX3" fmla="*/ 0 w 9113004"/>
              <a:gd name="connsiteY3" fmla="*/ 674176 h 1906291"/>
              <a:gd name="connsiteX4" fmla="*/ 7849892 w 9113004"/>
              <a:gd name="connsiteY4" fmla="*/ 0 h 1906291"/>
              <a:gd name="connsiteX5" fmla="*/ 9113004 w 9113004"/>
              <a:gd name="connsiteY5" fmla="*/ 92990 h 1906291"/>
              <a:gd name="connsiteX0" fmla="*/ 9120917 w 9120917"/>
              <a:gd name="connsiteY0" fmla="*/ 92990 h 1906291"/>
              <a:gd name="connsiteX1" fmla="*/ 9120917 w 9120917"/>
              <a:gd name="connsiteY1" fmla="*/ 1906291 h 1906291"/>
              <a:gd name="connsiteX2" fmla="*/ 7913 w 9120917"/>
              <a:gd name="connsiteY2" fmla="*/ 1906291 h 1906291"/>
              <a:gd name="connsiteX3" fmla="*/ 0 w 9120917"/>
              <a:gd name="connsiteY3" fmla="*/ 525435 h 1906291"/>
              <a:gd name="connsiteX4" fmla="*/ 7857805 w 9120917"/>
              <a:gd name="connsiteY4" fmla="*/ 0 h 1906291"/>
              <a:gd name="connsiteX5" fmla="*/ 9120917 w 9120917"/>
              <a:gd name="connsiteY5" fmla="*/ 92990 h 1906291"/>
              <a:gd name="connsiteX0" fmla="*/ 9120917 w 9120917"/>
              <a:gd name="connsiteY0" fmla="*/ 0 h 1813301"/>
              <a:gd name="connsiteX1" fmla="*/ 9120917 w 9120917"/>
              <a:gd name="connsiteY1" fmla="*/ 1813301 h 1813301"/>
              <a:gd name="connsiteX2" fmla="*/ 7913 w 9120917"/>
              <a:gd name="connsiteY2" fmla="*/ 1813301 h 1813301"/>
              <a:gd name="connsiteX3" fmla="*/ 0 w 9120917"/>
              <a:gd name="connsiteY3" fmla="*/ 432445 h 1813301"/>
              <a:gd name="connsiteX4" fmla="*/ 7841980 w 9120917"/>
              <a:gd name="connsiteY4" fmla="*/ 683774 h 1813301"/>
              <a:gd name="connsiteX5" fmla="*/ 9120917 w 9120917"/>
              <a:gd name="connsiteY5" fmla="*/ 0 h 1813301"/>
              <a:gd name="connsiteX0" fmla="*/ 9120917 w 9120917"/>
              <a:gd name="connsiteY0" fmla="*/ 0 h 1813301"/>
              <a:gd name="connsiteX1" fmla="*/ 9120917 w 9120917"/>
              <a:gd name="connsiteY1" fmla="*/ 1813301 h 1813301"/>
              <a:gd name="connsiteX2" fmla="*/ 7913 w 9120917"/>
              <a:gd name="connsiteY2" fmla="*/ 1813301 h 1813301"/>
              <a:gd name="connsiteX3" fmla="*/ 0 w 9120917"/>
              <a:gd name="connsiteY3" fmla="*/ 432445 h 1813301"/>
              <a:gd name="connsiteX4" fmla="*/ 9120917 w 9120917"/>
              <a:gd name="connsiteY4" fmla="*/ 0 h 181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0917" h="1813301">
                <a:moveTo>
                  <a:pt x="9120917" y="0"/>
                </a:moveTo>
                <a:lnTo>
                  <a:pt x="9120917" y="1813301"/>
                </a:lnTo>
                <a:lnTo>
                  <a:pt x="7913" y="1813301"/>
                </a:lnTo>
                <a:cubicBezTo>
                  <a:pt x="5275" y="1353016"/>
                  <a:pt x="2638" y="892730"/>
                  <a:pt x="0" y="432445"/>
                </a:cubicBezTo>
                <a:lnTo>
                  <a:pt x="9120917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b="1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fik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93" y="142219"/>
            <a:ext cx="905487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74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2228"/>
            <a:ext cx="9144000" cy="27127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6"/>
            <a:ext cx="9144000" cy="679704"/>
          </a:xfrm>
          <a:prstGeom prst="rect">
            <a:avLst/>
          </a:prstGeom>
        </p:spPr>
      </p:pic>
      <p:sp>
        <p:nvSpPr>
          <p:cNvPr id="13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8315516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chemeClr val="accent2"/>
              </a:buClr>
              <a:defRPr sz="1000" b="0">
                <a:solidFill>
                  <a:schemeClr val="bg1"/>
                </a:solidFill>
                <a:latin typeface="Arial"/>
              </a:defRPr>
            </a:lvl1pPr>
          </a:lstStyle>
          <a:p>
            <a:fld id="{AA3F47F2-EC1A-4CB6-8EC5-62C1278D1D8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4283964" y="4905756"/>
            <a:ext cx="576072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15" name="Title Placeholder 8"/>
          <p:cNvSpPr>
            <a:spLocks noGrp="1"/>
          </p:cNvSpPr>
          <p:nvPr>
            <p:ph type="title"/>
          </p:nvPr>
        </p:nvSpPr>
        <p:spPr>
          <a:xfrm>
            <a:off x="251520" y="141540"/>
            <a:ext cx="7406640" cy="54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lang="en-GB" noProof="0" dirty="0"/>
              <a:t>Click to edit title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idx="1"/>
          </p:nvPr>
        </p:nvSpPr>
        <p:spPr>
          <a:xfrm>
            <a:off x="250825" y="951310"/>
            <a:ext cx="8640763" cy="38350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7" name="Datumsplatzhalter 7"/>
          <p:cNvSpPr>
            <a:spLocks noGrp="1"/>
          </p:cNvSpPr>
          <p:nvPr>
            <p:ph type="dt" sz="half" idx="2"/>
          </p:nvPr>
        </p:nvSpPr>
        <p:spPr>
          <a:xfrm>
            <a:off x="250824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/>
              </a:defRPr>
            </a:lvl1pPr>
          </a:lstStyle>
          <a:p>
            <a:fld id="{0C76BF74-C3AA-4CCC-A416-6CFB11EE28F9}" type="datetime1">
              <a:rPr lang="en-US" b="1" smtClean="0"/>
              <a:t>21-May-20</a:t>
            </a:fld>
            <a:endParaRPr lang="de-DE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55" r:id="rId2"/>
    <p:sldLayoutId id="2147483751" r:id="rId3"/>
    <p:sldLayoutId id="2147483752" r:id="rId4"/>
    <p:sldLayoutId id="2147483729" r:id="rId5"/>
    <p:sldLayoutId id="2147483730" r:id="rId6"/>
    <p:sldLayoutId id="2147483741" r:id="rId7"/>
    <p:sldLayoutId id="2147483731" r:id="rId8"/>
    <p:sldLayoutId id="2147483747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54" r:id="rId18"/>
    <p:sldLayoutId id="2147483748" r:id="rId19"/>
    <p:sldLayoutId id="2147483753" r:id="rId20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Tx/>
        <a:buNone/>
        <a:defRPr sz="1900" b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88000" indent="-288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›"/>
        <a:defRPr sz="18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76000" indent="-288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800">
          <a:solidFill>
            <a:schemeClr val="tx1"/>
          </a:solidFill>
          <a:latin typeface="Arial" panose="020B0604020202020204" pitchFamily="34" charset="0"/>
        </a:defRPr>
      </a:lvl2pPr>
      <a:lvl3pPr marL="864000" indent="-288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itchFamily="34" charset="0"/>
        <a:buChar char="–"/>
        <a:defRPr sz="1600" baseline="0">
          <a:solidFill>
            <a:schemeClr val="tx1"/>
          </a:solidFill>
          <a:latin typeface="Arial" panose="020B0604020202020204" pitchFamily="34" charset="0"/>
        </a:defRPr>
      </a:lvl3pPr>
      <a:lvl4pPr marL="1080000" indent="-216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400" baseline="0">
          <a:solidFill>
            <a:schemeClr val="tx1"/>
          </a:solidFill>
          <a:latin typeface="Arial" panose="020B0604020202020204" pitchFamily="34" charset="0"/>
        </a:defRPr>
      </a:lvl4pPr>
      <a:lvl5pPr marL="1296000" indent="-216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200" baseline="0">
          <a:solidFill>
            <a:schemeClr val="tx1"/>
          </a:solidFill>
          <a:latin typeface="Arial" panose="020B0604020202020204" pitchFamily="34" charset="0"/>
        </a:defRPr>
      </a:lvl5pPr>
      <a:lvl6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Font typeface="Verdana" pitchFamily="34" charset="0"/>
        <a:buNone/>
        <a:defRPr sz="1400" baseline="0">
          <a:solidFill>
            <a:schemeClr val="tx1"/>
          </a:solidFill>
          <a:latin typeface="Verdana" pitchFamily="34" charset="0"/>
        </a:defRPr>
      </a:lvl6pPr>
      <a:lvl7pPr marL="25146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7pPr>
      <a:lvl8pPr marL="29718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8pPr>
      <a:lvl9pPr marL="34290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sldNum" sz="quarter" idx="4"/>
          </p:nvPr>
        </p:nvSpPr>
        <p:spPr>
          <a:xfrm>
            <a:off x="8315516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FEF4B588-61B6-4E9B-BC63-FEF799F296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ftr" sz="quarter" idx="3"/>
          </p:nvPr>
        </p:nvSpPr>
        <p:spPr>
          <a:xfrm>
            <a:off x="4283964" y="4905756"/>
            <a:ext cx="576072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2228"/>
            <a:ext cx="9144000" cy="27127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6"/>
            <a:ext cx="9144000" cy="679704"/>
          </a:xfrm>
          <a:prstGeom prst="rect">
            <a:avLst/>
          </a:prstGeom>
        </p:spPr>
      </p:pic>
      <p:sp>
        <p:nvSpPr>
          <p:cNvPr id="15" name="IFXSHAPE"/>
          <p:cNvSpPr>
            <a:spLocks noGrp="1"/>
          </p:cNvSpPr>
          <p:nvPr>
            <p:ph type="title"/>
          </p:nvPr>
        </p:nvSpPr>
        <p:spPr>
          <a:xfrm>
            <a:off x="251520" y="127790"/>
            <a:ext cx="7406640" cy="54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lang="en-GB" noProof="0" dirty="0"/>
              <a:t>Click to edit title</a:t>
            </a:r>
          </a:p>
        </p:txBody>
      </p:sp>
      <p:sp>
        <p:nvSpPr>
          <p:cNvPr id="16" name="IFXSHAPE"/>
          <p:cNvSpPr>
            <a:spLocks noGrp="1"/>
          </p:cNvSpPr>
          <p:nvPr>
            <p:ph type="body" idx="1"/>
          </p:nvPr>
        </p:nvSpPr>
        <p:spPr>
          <a:xfrm>
            <a:off x="250825" y="951310"/>
            <a:ext cx="8640763" cy="38350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IFXSHAPE"/>
          <p:cNvSpPr>
            <a:spLocks noGrp="1"/>
          </p:cNvSpPr>
          <p:nvPr>
            <p:ph type="dt" sz="half" idx="2"/>
          </p:nvPr>
        </p:nvSpPr>
        <p:spPr>
          <a:xfrm>
            <a:off x="250824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54F66345-B103-4025-9E6F-83D9BD4D2073}" type="datetime1">
              <a:rPr lang="en-US" b="1" smtClean="0"/>
              <a:t>21-May-20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30688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Tx/>
        <a:buNone/>
        <a:defRPr sz="1900" b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88000" indent="-288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›"/>
        <a:defRPr sz="18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76000" indent="-288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800">
          <a:solidFill>
            <a:schemeClr val="tx1"/>
          </a:solidFill>
          <a:latin typeface="Arial" panose="020B0604020202020204" pitchFamily="34" charset="0"/>
        </a:defRPr>
      </a:lvl2pPr>
      <a:lvl3pPr marL="864000" indent="-288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itchFamily="34" charset="0"/>
        <a:buChar char="–"/>
        <a:defRPr sz="1600" baseline="0">
          <a:solidFill>
            <a:schemeClr val="tx1"/>
          </a:solidFill>
          <a:latin typeface="Arial" panose="020B0604020202020204" pitchFamily="34" charset="0"/>
        </a:defRPr>
      </a:lvl3pPr>
      <a:lvl4pPr marL="1080000" indent="-216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400" baseline="0">
          <a:solidFill>
            <a:schemeClr val="tx1"/>
          </a:solidFill>
          <a:latin typeface="Arial" panose="020B0604020202020204" pitchFamily="34" charset="0"/>
        </a:defRPr>
      </a:lvl4pPr>
      <a:lvl5pPr marL="1296000" indent="-216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200" baseline="0">
          <a:solidFill>
            <a:schemeClr val="tx1"/>
          </a:solidFill>
          <a:latin typeface="Arial" panose="020B0604020202020204" pitchFamily="34" charset="0"/>
        </a:defRPr>
      </a:lvl5pPr>
      <a:lvl6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Font typeface="Verdana" pitchFamily="34" charset="0"/>
        <a:buNone/>
        <a:defRPr sz="1400" baseline="0">
          <a:solidFill>
            <a:schemeClr val="tx1"/>
          </a:solidFill>
          <a:latin typeface="Verdana" pitchFamily="34" charset="0"/>
        </a:defRPr>
      </a:lvl6pPr>
      <a:lvl7pPr marL="25146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7pPr>
      <a:lvl8pPr marL="29718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8pPr>
      <a:lvl9pPr marL="34290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/>
          </p:cNvSpPr>
          <p:nvPr>
            <p:ph type="sldNum" sz="quarter" idx="4"/>
          </p:nvPr>
        </p:nvSpPr>
        <p:spPr>
          <a:xfrm>
            <a:off x="8315516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C9DAB7FA-1299-4A55-940D-A5C0197D94B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ftr" sz="quarter" idx="3"/>
          </p:nvPr>
        </p:nvSpPr>
        <p:spPr>
          <a:xfrm>
            <a:off x="4283964" y="4905756"/>
            <a:ext cx="576072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2228"/>
            <a:ext cx="9144000" cy="27127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6"/>
            <a:ext cx="9144000" cy="679704"/>
          </a:xfrm>
          <a:prstGeom prst="rect">
            <a:avLst/>
          </a:prstGeom>
        </p:spPr>
      </p:pic>
      <p:sp>
        <p:nvSpPr>
          <p:cNvPr id="15" name="IFXSHAPE"/>
          <p:cNvSpPr>
            <a:spLocks noGrp="1"/>
          </p:cNvSpPr>
          <p:nvPr>
            <p:ph type="title"/>
          </p:nvPr>
        </p:nvSpPr>
        <p:spPr>
          <a:xfrm>
            <a:off x="251520" y="127790"/>
            <a:ext cx="7406640" cy="54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lang="en-GB" noProof="0" dirty="0"/>
              <a:t>Click to edit title</a:t>
            </a:r>
          </a:p>
        </p:txBody>
      </p:sp>
      <p:sp>
        <p:nvSpPr>
          <p:cNvPr id="16" name="IFXSHAPE"/>
          <p:cNvSpPr>
            <a:spLocks noGrp="1"/>
          </p:cNvSpPr>
          <p:nvPr>
            <p:ph type="body" idx="1"/>
          </p:nvPr>
        </p:nvSpPr>
        <p:spPr>
          <a:xfrm>
            <a:off x="250825" y="951310"/>
            <a:ext cx="8640763" cy="38350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IFXSHAPE"/>
          <p:cNvSpPr>
            <a:spLocks noGrp="1"/>
          </p:cNvSpPr>
          <p:nvPr>
            <p:ph type="dt" sz="half" idx="2"/>
          </p:nvPr>
        </p:nvSpPr>
        <p:spPr>
          <a:xfrm>
            <a:off x="250824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2020-04-20             </a:t>
            </a:r>
            <a:r>
              <a:rPr lang="de-DE" b="1">
                <a:solidFill>
                  <a:srgbClr val="E30034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7875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  <p:sldLayoutId id="2147483795" r:id="rId18"/>
    <p:sldLayoutId id="2147483796" r:id="rId19"/>
    <p:sldLayoutId id="2147483797" r:id="rId20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Tx/>
        <a:buNone/>
        <a:defRPr sz="1900" b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88000" indent="-288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›"/>
        <a:defRPr sz="18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76000" indent="-288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800">
          <a:solidFill>
            <a:schemeClr val="tx1"/>
          </a:solidFill>
          <a:latin typeface="Arial" panose="020B0604020202020204" pitchFamily="34" charset="0"/>
        </a:defRPr>
      </a:lvl2pPr>
      <a:lvl3pPr marL="864000" indent="-288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itchFamily="34" charset="0"/>
        <a:buChar char="–"/>
        <a:defRPr sz="1600" baseline="0">
          <a:solidFill>
            <a:schemeClr val="tx1"/>
          </a:solidFill>
          <a:latin typeface="Arial" panose="020B0604020202020204" pitchFamily="34" charset="0"/>
        </a:defRPr>
      </a:lvl3pPr>
      <a:lvl4pPr marL="1080000" indent="-216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400" baseline="0">
          <a:solidFill>
            <a:schemeClr val="tx1"/>
          </a:solidFill>
          <a:latin typeface="Arial" panose="020B0604020202020204" pitchFamily="34" charset="0"/>
        </a:defRPr>
      </a:lvl4pPr>
      <a:lvl5pPr marL="1296000" indent="-216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200" baseline="0">
          <a:solidFill>
            <a:schemeClr val="tx1"/>
          </a:solidFill>
          <a:latin typeface="Arial" panose="020B0604020202020204" pitchFamily="34" charset="0"/>
        </a:defRPr>
      </a:lvl5pPr>
      <a:lvl6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Font typeface="Verdana" pitchFamily="34" charset="0"/>
        <a:buNone/>
        <a:defRPr sz="1400" baseline="0">
          <a:solidFill>
            <a:schemeClr val="tx1"/>
          </a:solidFill>
          <a:latin typeface="Verdana" pitchFamily="34" charset="0"/>
        </a:defRPr>
      </a:lvl6pPr>
      <a:lvl7pPr marL="25146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7pPr>
      <a:lvl8pPr marL="29718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8pPr>
      <a:lvl9pPr marL="34290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ypresssemiconductorco/capsense" TargetMode="External"/><Relationship Id="rId7" Type="http://schemas.openxmlformats.org/officeDocument/2006/relationships/hyperlink" Target="https://github.com/cypresssemiconductorco" TargetMode="External"/><Relationship Id="rId2" Type="http://schemas.openxmlformats.org/officeDocument/2006/relationships/hyperlink" Target="https://www.cypress.com/documentation/application-notes/an85951-psoc-4-and-psoc-6-mcu-capsense-design-guide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cypress.com/file/504386/download" TargetMode="External"/><Relationship Id="rId5" Type="http://schemas.openxmlformats.org/officeDocument/2006/relationships/hyperlink" Target="https://www.cypress.com/file/504381/download" TargetMode="External"/><Relationship Id="rId4" Type="http://schemas.openxmlformats.org/officeDocument/2006/relationships/hyperlink" Target="https://www.cypress.com/products/modustoolbox-software-environment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8000" y="743978"/>
            <a:ext cx="6331744" cy="1118901"/>
          </a:xfrm>
        </p:spPr>
        <p:txBody>
          <a:bodyPr/>
          <a:lstStyle/>
          <a:p>
            <a:r>
              <a:rPr lang="de-DE" dirty="0"/>
              <a:t>Introduction to CapSense in ModusToolbox</a:t>
            </a:r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468000" y="3923228"/>
            <a:ext cx="6192000" cy="923330"/>
          </a:xfrm>
        </p:spPr>
        <p:txBody>
          <a:bodyPr/>
          <a:lstStyle/>
          <a:p>
            <a:r>
              <a:rPr lang="de-DE" dirty="0"/>
              <a:t>Bragadeesh Viswanathan</a:t>
            </a:r>
          </a:p>
          <a:p>
            <a:r>
              <a:rPr lang="de-DE" dirty="0"/>
              <a:t>Applications Engineer</a:t>
            </a:r>
          </a:p>
          <a:p>
            <a:r>
              <a:rPr lang="de-DE" dirty="0"/>
              <a:t>21st May, 2020</a:t>
            </a:r>
          </a:p>
        </p:txBody>
      </p:sp>
    </p:spTree>
    <p:extLst>
      <p:ext uri="{BB962C8B-B14F-4D97-AF65-F5344CB8AC3E}">
        <p14:creationId xmlns:p14="http://schemas.microsoft.com/office/powerpoint/2010/main" val="3776458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D1437-7F30-4C28-8B82-D289F1CFD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44" y="361567"/>
            <a:ext cx="7223760" cy="540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CapSense Tuning – </a:t>
            </a:r>
            <a:r>
              <a:rPr lang="en-US" b="1" dirty="0" err="1">
                <a:solidFill>
                  <a:srgbClr val="FF0000"/>
                </a:solidFill>
              </a:rPr>
              <a:t>SmartSense</a:t>
            </a:r>
            <a:r>
              <a:rPr lang="en-US" b="1" dirty="0">
                <a:solidFill>
                  <a:srgbClr val="FF0000"/>
                </a:solidFill>
              </a:rPr>
              <a:t> vs Manual Tuning  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1A496-9916-47F3-A85C-BDB15E872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27581-C5E7-42AD-A4E4-9B97033416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EE67BB-6DCB-4509-B7D0-AF6CF884F4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3442712-A654-4659-8217-ED5FAD4512EC}" type="datetime1">
              <a:rPr lang="en-US" b="1" smtClean="0"/>
              <a:t>21-May-20</a:t>
            </a:fld>
            <a:endParaRPr lang="de-DE" b="1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4ED920-57C2-4B87-832D-DAF6A2CBF4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9790" y="986160"/>
            <a:ext cx="7237214" cy="383500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 err="1"/>
              <a:t>SmartSense</a:t>
            </a:r>
            <a:r>
              <a:rPr lang="en-US" sz="1600" dirty="0"/>
              <a:t> Autotuning: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All parameters – set by component 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Reduced design cycle time and easy to use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Limitations on memory and supported parasitic capacitance  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Less control over performance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Manual Tuning: 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Strict control over parameter settings such as response time, power consumption and noise immunity.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Higher parasitic capacitance designs </a:t>
            </a:r>
          </a:p>
          <a:p>
            <a:pPr lvl="1">
              <a:lnSpc>
                <a:spcPct val="150000"/>
              </a:lnSpc>
            </a:pPr>
            <a:endParaRPr lang="en-US" sz="1600" dirty="0"/>
          </a:p>
          <a:p>
            <a:pPr lvl="1">
              <a:lnSpc>
                <a:spcPct val="150000"/>
              </a:lnSpc>
            </a:pPr>
            <a:endParaRPr lang="en-US" sz="1600" dirty="0"/>
          </a:p>
          <a:p>
            <a:pPr marL="288000" lvl="1" indent="0">
              <a:lnSpc>
                <a:spcPct val="150000"/>
              </a:lnSpc>
              <a:buNone/>
            </a:pPr>
            <a:endParaRPr lang="en-US" sz="1600" dirty="0"/>
          </a:p>
          <a:p>
            <a:pPr marL="288000" lvl="1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7812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F1631-F1FF-47B3-AA73-C5763B595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41540"/>
            <a:ext cx="7223760" cy="540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CapSense Middleware Library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B7FEC-8293-483B-8B0B-28931B630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DEEF8-D63E-46BE-BE41-326C55DCBE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E1E8A58-668F-4018-B76F-342514B54F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C7F103C-DC93-403C-8452-50DF8CB718BA}" type="datetime1">
              <a:rPr lang="en-US" b="1" smtClean="0"/>
              <a:t>21-May-20</a:t>
            </a:fld>
            <a:endParaRPr lang="de-DE" b="1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3B726B-5F8D-4C0D-8F7E-DC5B33620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817823"/>
            <a:ext cx="5396229" cy="3507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4280A4-112E-4EB5-AB91-D1157D49B754}"/>
              </a:ext>
            </a:extLst>
          </p:cNvPr>
          <p:cNvSpPr txBox="1"/>
          <p:nvPr/>
        </p:nvSpPr>
        <p:spPr bwMode="auto">
          <a:xfrm>
            <a:off x="179512" y="915566"/>
            <a:ext cx="3456384" cy="360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 algn="just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›"/>
            </a:pPr>
            <a:r>
              <a:rPr lang="en-US" sz="1600" dirty="0"/>
              <a:t>The CapSense Configurator tool, which is a configuration wizard to create and configure CapSense widgets</a:t>
            </a:r>
          </a:p>
          <a:p>
            <a:pPr algn="just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</a:pPr>
            <a:endParaRPr lang="en-US" sz="1600" dirty="0"/>
          </a:p>
          <a:p>
            <a:pPr marL="285750" indent="-285750" algn="just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›"/>
            </a:pPr>
            <a:r>
              <a:rPr lang="en-US" sz="1600" dirty="0"/>
              <a:t>API to control the design from the application program.</a:t>
            </a:r>
          </a:p>
          <a:p>
            <a:pPr algn="just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</a:pPr>
            <a:endParaRPr lang="en-US" sz="1600" dirty="0"/>
          </a:p>
          <a:p>
            <a:pPr marL="285750" indent="-285750" algn="just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›"/>
            </a:pPr>
            <a:r>
              <a:rPr lang="en-US" sz="1600" dirty="0"/>
              <a:t>The CapSense Tuner tool for real-time tuning, testing, and debugging, for easy and smooth designing of human interfaces on customer products</a:t>
            </a:r>
          </a:p>
          <a:p>
            <a:pPr marL="285750" indent="-285750" algn="just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›"/>
            </a:pPr>
            <a:endParaRPr lang="en-US" sz="1400" kern="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841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710D-FB52-4242-912A-4E2F8EA3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01209"/>
            <a:ext cx="7223760" cy="540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CapSense Configurator and CapSense Tuner 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4579D-3F71-413F-B372-E78598A82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CA572-DB6E-43F6-A716-F8BE2B194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66BC417-73A6-47B1-9ABA-137600204A0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63171D-4344-407F-8E11-847DFDA4D38D}" type="datetime1">
              <a:rPr lang="en-US" b="1" smtClean="0"/>
              <a:t>21-May-20</a:t>
            </a:fld>
            <a:endParaRPr lang="de-DE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245400-639F-458B-B479-4B20DAD19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088" y="811535"/>
            <a:ext cx="4183344" cy="3599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679A76-BBA9-4B4D-9B26-A70DA0076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11535"/>
            <a:ext cx="3737072" cy="352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35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48787-A1C1-441A-A5B3-5D0622390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38" y="122554"/>
            <a:ext cx="7223760" cy="540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CapSense Configurator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958B9-E732-44D7-92EB-1BE170E33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1BE06-61D9-443D-85D7-A11AD936A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11E92B0-C924-4352-BDAD-6E33B9FBD2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E02943-53C1-415A-958B-3F5EB7CF235B}" type="datetime1">
              <a:rPr lang="en-US" b="1" smtClean="0"/>
              <a:t>21-May-20</a:t>
            </a:fld>
            <a:endParaRPr lang="de-DE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74589-D86F-4FEE-BBEA-CC24C2B57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32521"/>
            <a:ext cx="4032448" cy="3703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90D943-53C2-4CDC-855D-DE01E82421BA}"/>
              </a:ext>
            </a:extLst>
          </p:cNvPr>
          <p:cNvSpPr txBox="1"/>
          <p:nvPr/>
        </p:nvSpPr>
        <p:spPr bwMode="auto">
          <a:xfrm>
            <a:off x="4860036" y="1347614"/>
            <a:ext cx="4129336" cy="469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Used to create and configure CapSense widgets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Generate code to control application firmware </a:t>
            </a:r>
          </a:p>
        </p:txBody>
      </p:sp>
    </p:spTree>
    <p:extLst>
      <p:ext uri="{BB962C8B-B14F-4D97-AF65-F5344CB8AC3E}">
        <p14:creationId xmlns:p14="http://schemas.microsoft.com/office/powerpoint/2010/main" val="3415740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734C9-317E-4BA5-B116-51198E90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Demo Project – CapSense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B17B7-5B46-4D7F-B809-3F38045A10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0825" y="951310"/>
            <a:ext cx="4033139" cy="3835003"/>
          </a:xfrm>
        </p:spPr>
        <p:txBody>
          <a:bodyPr/>
          <a:lstStyle/>
          <a:p>
            <a:r>
              <a:rPr lang="en-US" dirty="0"/>
              <a:t>Include </a:t>
            </a:r>
            <a:r>
              <a:rPr lang="en-US" dirty="0" err="1"/>
              <a:t>cycfg_capsense.h</a:t>
            </a:r>
            <a:r>
              <a:rPr lang="en-US" dirty="0"/>
              <a:t> to include CapSense Middleware and Configurator settings into your project</a:t>
            </a:r>
          </a:p>
          <a:p>
            <a:endParaRPr lang="en-US" dirty="0"/>
          </a:p>
          <a:p>
            <a:r>
              <a:rPr lang="en-US" dirty="0"/>
              <a:t>Initialize CapSense 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CapSense interrupt configuration 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Initialize CapSense hardware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Initialize CapSense interrupt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Enable CapSense interrupt 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Initialize CapSense firmware modules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2ACD1-F141-4B44-892D-6DDA30B61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68391-A0D8-46DA-B387-05E7994E1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4AC2F9-AB5E-4FAE-9EDB-5D91584D74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D59A8E6-A573-43B4-AB42-0D4FA20CC0A4}" type="datetime1">
              <a:rPr lang="en-US" b="1" smtClean="0"/>
              <a:t>21-May-20</a:t>
            </a:fld>
            <a:endParaRPr lang="de-DE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EEF82-0ED9-493B-8537-D2FF69BCB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809" y="784508"/>
            <a:ext cx="4589359" cy="37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29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1C953-90CC-465A-B916-AFD8C1F0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Demo Project – CapSense Scanning and Processing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64C88-4E7F-48AD-9D89-66070AC9F6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7504" y="876146"/>
            <a:ext cx="8641655" cy="3835003"/>
          </a:xfrm>
        </p:spPr>
        <p:txBody>
          <a:bodyPr/>
          <a:lstStyle/>
          <a:p>
            <a:r>
              <a:rPr lang="en-US" dirty="0"/>
              <a:t>Application for ever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53055-6E02-4E6E-ACBA-0EA65D71D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BAB11-1222-4CD2-ACB3-F273BACCB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7DDCCCF-3FC3-45C6-B980-98195699B5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354157-0341-496E-8211-C6EFD7545A01}" type="datetime1">
              <a:rPr lang="en-US" b="1" smtClean="0"/>
              <a:t>21-May-20</a:t>
            </a:fld>
            <a:endParaRPr lang="de-DE" b="1"/>
          </a:p>
        </p:txBody>
      </p: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654C5144-D436-4F7B-81C2-8B41CCF10D0E}"/>
              </a:ext>
            </a:extLst>
          </p:cNvPr>
          <p:cNvSpPr/>
          <p:nvPr/>
        </p:nvSpPr>
        <p:spPr bwMode="auto">
          <a:xfrm>
            <a:off x="773576" y="1602633"/>
            <a:ext cx="1980224" cy="870759"/>
          </a:xfrm>
          <a:prstGeom prst="flowChartDecision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S" sz="1400" dirty="0">
                <a:latin typeface="+mn-lt"/>
                <a:ea typeface="Verdana" pitchFamily="34" charset="0"/>
                <a:cs typeface="Verdana" pitchFamily="34" charset="0"/>
              </a:rPr>
              <a:t>Is CapSense Busy?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466F51-05FF-4BB9-9DE9-590ED2728218}"/>
              </a:ext>
            </a:extLst>
          </p:cNvPr>
          <p:cNvSpPr/>
          <p:nvPr/>
        </p:nvSpPr>
        <p:spPr bwMode="auto">
          <a:xfrm>
            <a:off x="827584" y="2778681"/>
            <a:ext cx="1872208" cy="361622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S" sz="1400" dirty="0">
                <a:latin typeface="+mn-lt"/>
                <a:ea typeface="Verdana" pitchFamily="34" charset="0"/>
                <a:cs typeface="Verdana" pitchFamily="34" charset="0"/>
              </a:rPr>
              <a:t>Process Widgets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20E2B6-642D-4ACB-ACB7-FD43251022B7}"/>
              </a:ext>
            </a:extLst>
          </p:cNvPr>
          <p:cNvSpPr/>
          <p:nvPr/>
        </p:nvSpPr>
        <p:spPr bwMode="auto">
          <a:xfrm>
            <a:off x="827584" y="3438333"/>
            <a:ext cx="1872208" cy="361622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S" sz="1400" dirty="0">
                <a:latin typeface="+mn-lt"/>
                <a:ea typeface="Verdana" pitchFamily="34" charset="0"/>
                <a:cs typeface="Verdana" pitchFamily="34" charset="0"/>
              </a:rPr>
              <a:t>Process Touch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4F94F0-86F3-47B6-83A6-177E2175695E}"/>
              </a:ext>
            </a:extLst>
          </p:cNvPr>
          <p:cNvSpPr/>
          <p:nvPr/>
        </p:nvSpPr>
        <p:spPr bwMode="auto">
          <a:xfrm>
            <a:off x="827584" y="4105244"/>
            <a:ext cx="1872208" cy="315243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S" sz="1400" dirty="0">
                <a:latin typeface="+mn-lt"/>
                <a:ea typeface="Verdana" pitchFamily="34" charset="0"/>
                <a:cs typeface="Verdana" pitchFamily="34" charset="0"/>
              </a:rPr>
              <a:t>Trigger Scan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77C718-C3CB-43B5-B4D0-630BEB263ED0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763688" y="2473392"/>
            <a:ext cx="0" cy="3052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28D424-0B3A-48A8-A936-3ACAFBA8AA7F}"/>
              </a:ext>
            </a:extLst>
          </p:cNvPr>
          <p:cNvCxnSpPr/>
          <p:nvPr/>
        </p:nvCxnSpPr>
        <p:spPr>
          <a:xfrm>
            <a:off x="1763688" y="3140303"/>
            <a:ext cx="0" cy="3052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8FA88D-D9C4-45AE-A9F4-D5AC0FFDB946}"/>
              </a:ext>
            </a:extLst>
          </p:cNvPr>
          <p:cNvCxnSpPr/>
          <p:nvPr/>
        </p:nvCxnSpPr>
        <p:spPr>
          <a:xfrm>
            <a:off x="1765212" y="3799955"/>
            <a:ext cx="0" cy="3052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07061B-5B66-409F-9753-6F73C97B90D8}"/>
              </a:ext>
            </a:extLst>
          </p:cNvPr>
          <p:cNvCxnSpPr>
            <a:stCxn id="10" idx="2"/>
          </p:cNvCxnSpPr>
          <p:nvPr/>
        </p:nvCxnSpPr>
        <p:spPr>
          <a:xfrm>
            <a:off x="1763688" y="4420487"/>
            <a:ext cx="1524" cy="303992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653B48-9288-4AD6-B7E1-5E0FC192B80B}"/>
              </a:ext>
            </a:extLst>
          </p:cNvPr>
          <p:cNvCxnSpPr/>
          <p:nvPr/>
        </p:nvCxnSpPr>
        <p:spPr>
          <a:xfrm>
            <a:off x="1763688" y="4724479"/>
            <a:ext cx="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E046D24-5981-4F71-9BF6-C0AF6AECD361}"/>
              </a:ext>
            </a:extLst>
          </p:cNvPr>
          <p:cNvCxnSpPr>
            <a:cxnSpLocks/>
          </p:cNvCxnSpPr>
          <p:nvPr/>
        </p:nvCxnSpPr>
        <p:spPr>
          <a:xfrm>
            <a:off x="1765212" y="4724479"/>
            <a:ext cx="1798680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5A030FE-E060-44DB-AEA7-91BE461CBDA1}"/>
              </a:ext>
            </a:extLst>
          </p:cNvPr>
          <p:cNvCxnSpPr>
            <a:cxnSpLocks/>
          </p:cNvCxnSpPr>
          <p:nvPr/>
        </p:nvCxnSpPr>
        <p:spPr>
          <a:xfrm>
            <a:off x="3563892" y="1340103"/>
            <a:ext cx="10088" cy="3384376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2C9A12E-0C07-4BD9-BC42-930AC473673C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763688" y="1252135"/>
            <a:ext cx="0" cy="3504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681788-7F20-4B24-A204-97D976088B93}"/>
              </a:ext>
            </a:extLst>
          </p:cNvPr>
          <p:cNvCxnSpPr>
            <a:cxnSpLocks/>
          </p:cNvCxnSpPr>
          <p:nvPr/>
        </p:nvCxnSpPr>
        <p:spPr>
          <a:xfrm flipH="1">
            <a:off x="1763688" y="1340103"/>
            <a:ext cx="18002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B198013-DFA1-4D38-BCE5-7B4BCF83B2F9}"/>
              </a:ext>
            </a:extLst>
          </p:cNvPr>
          <p:cNvSpPr txBox="1"/>
          <p:nvPr/>
        </p:nvSpPr>
        <p:spPr bwMode="auto">
          <a:xfrm>
            <a:off x="1970203" y="2473392"/>
            <a:ext cx="2292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No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9C1A09-9C74-43F4-9B12-AB8E69859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997" y="1492748"/>
            <a:ext cx="5186346" cy="261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85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9CBF9-FD41-4FF4-AA32-CCF5F0A61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41540"/>
            <a:ext cx="7223760" cy="540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Demo Project – Check Widget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7CBC3-0CF0-4117-ADC0-C73DC02BAB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0825" y="951310"/>
            <a:ext cx="4393183" cy="3835003"/>
          </a:xfrm>
        </p:spPr>
        <p:txBody>
          <a:bodyPr>
            <a:normAutofit/>
          </a:bodyPr>
          <a:lstStyle/>
          <a:p>
            <a:r>
              <a:rPr lang="en-US" dirty="0"/>
              <a:t>Cy_CapSense_IsSensorActive()</a:t>
            </a:r>
          </a:p>
          <a:p>
            <a:pPr lvl="1" algn="just"/>
            <a:r>
              <a:rPr lang="en-US" sz="1600" dirty="0"/>
              <a:t>Reports whether the specified sensor in the widget detected touch.</a:t>
            </a:r>
          </a:p>
          <a:p>
            <a:pPr marL="288000" lvl="1" indent="0">
              <a:buNone/>
            </a:pPr>
            <a:endParaRPr lang="en-US" sz="1600" dirty="0"/>
          </a:p>
          <a:p>
            <a:r>
              <a:rPr lang="en-US" dirty="0"/>
              <a:t>Cy_CapSense_GetTouchInfo()</a:t>
            </a:r>
          </a:p>
          <a:p>
            <a:pPr lvl="1"/>
            <a:r>
              <a:rPr lang="en-US" sz="1600" dirty="0"/>
              <a:t>Reports the details of touch position detected on the specified touchpad, matrix buttons or slider widgets.</a:t>
            </a:r>
          </a:p>
          <a:p>
            <a:endParaRPr lang="en-US" sz="1600" dirty="0"/>
          </a:p>
          <a:p>
            <a:r>
              <a:rPr lang="en-US" sz="1600" dirty="0"/>
              <a:t>Similar APIs</a:t>
            </a:r>
          </a:p>
          <a:p>
            <a:pPr lvl="1"/>
            <a:r>
              <a:rPr lang="en-US" sz="1600" dirty="0" err="1"/>
              <a:t>Cy_CapSense_IsWidgetActive</a:t>
            </a:r>
            <a:r>
              <a:rPr lang="en-US" sz="1600" dirty="0"/>
              <a:t>()</a:t>
            </a:r>
          </a:p>
          <a:p>
            <a:pPr lvl="1"/>
            <a:r>
              <a:rPr lang="en-US" sz="1600" dirty="0" err="1"/>
              <a:t>Cy_CapSense_IsProximitySensorActive</a:t>
            </a:r>
            <a:r>
              <a:rPr lang="en-US" sz="1600" dirty="0"/>
              <a:t>()</a:t>
            </a:r>
          </a:p>
          <a:p>
            <a:pPr lvl="1"/>
            <a:r>
              <a:rPr lang="en-US" sz="1600" dirty="0" err="1"/>
              <a:t>Cy_CapSense_IsAnyWidgetActive</a:t>
            </a:r>
            <a:r>
              <a:rPr lang="en-US" sz="1600" dirty="0"/>
              <a:t>()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F1E1E-4762-4922-8809-42FDD557D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36830-B52B-48D6-B934-775D681A0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DFB624-C85B-4F52-B6F3-53D89A28BE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F5C0947-26E9-439A-A72D-67272F6705C2}" type="datetime1">
              <a:rPr lang="en-US" b="1" smtClean="0"/>
              <a:t>21-May-20</a:t>
            </a:fld>
            <a:endParaRPr lang="de-DE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0A4886-B9C8-4916-BC90-CE0F2D25C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408" y="1059582"/>
            <a:ext cx="4309088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77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0745-5154-4C36-A8D9-23E94AC89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CapSense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30C50-974E-4DBB-AC6B-EB1761CED3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0825" y="951310"/>
            <a:ext cx="4033139" cy="3835003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The Data Structure is the only data container in the CapSense middleware.</a:t>
            </a:r>
          </a:p>
          <a:p>
            <a:pPr marL="288000" lvl="1" indent="0">
              <a:buNone/>
            </a:pPr>
            <a:endParaRPr lang="en-US" dirty="0"/>
          </a:p>
          <a:p>
            <a:pPr lvl="1"/>
            <a:r>
              <a:rPr lang="en-US" dirty="0"/>
              <a:t>It serves as storage for the configuration and the output data.</a:t>
            </a:r>
          </a:p>
          <a:p>
            <a:pPr marL="288000" lvl="1" indent="0">
              <a:buNone/>
            </a:pPr>
            <a:endParaRPr lang="en-US" dirty="0"/>
          </a:p>
          <a:p>
            <a:pPr lvl="1"/>
            <a:r>
              <a:rPr lang="en-US" dirty="0"/>
              <a:t>All CapSense modules use the data structure for the communication and data exchange.</a:t>
            </a:r>
          </a:p>
          <a:p>
            <a:pPr marL="288000" lvl="1" indent="0">
              <a:buNone/>
            </a:pPr>
            <a:endParaRPr lang="en-US" dirty="0"/>
          </a:p>
          <a:p>
            <a:pPr lvl="1"/>
            <a:r>
              <a:rPr lang="en-US" dirty="0"/>
              <a:t> Data is split between RAM and Flash to achieve a reasonable balance between resources consumption and configuration / tuning flexibility at runtime and compile time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B28BC-482C-4756-BE48-A39094F24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1E4A-4A0C-4C4B-A7DC-1B059DB5C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2122E7D-E037-4993-84EC-9FE436ED51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E7967FE-D784-41F9-AEA3-8341A8537439}" type="datetime1">
              <a:rPr lang="en-US" b="1" smtClean="0"/>
              <a:t>21-May-20</a:t>
            </a:fld>
            <a:endParaRPr lang="de-DE" b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AB1286-E5D0-406E-9258-0074D99A3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7" t="270" b="-270"/>
          <a:stretch/>
        </p:blipFill>
        <p:spPr>
          <a:xfrm>
            <a:off x="4283964" y="804016"/>
            <a:ext cx="4803746" cy="396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70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FD73A-8AD9-4EAE-89EA-32DC79A90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Demo Project – Adding Tuner Support using EZI2C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AB0C0-DC55-4155-9526-EC6DA7746E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0825" y="951310"/>
            <a:ext cx="4177159" cy="3835003"/>
          </a:xfrm>
        </p:spPr>
        <p:txBody>
          <a:bodyPr>
            <a:normAutofit/>
          </a:bodyPr>
          <a:lstStyle/>
          <a:p>
            <a:r>
              <a:rPr lang="en-US" dirty="0"/>
              <a:t>Initialize an EZI2C interface to communicate with CapSense Tuner GUI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Expose </a:t>
            </a:r>
            <a:r>
              <a:rPr lang="en-US" dirty="0" err="1"/>
              <a:t>cy_capsense_tuner</a:t>
            </a:r>
            <a:r>
              <a:rPr lang="en-US" dirty="0"/>
              <a:t> structure as the read/ write buffer in EZI2C interface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DFA91-615F-4BDA-8F7D-23CC92517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400CB-6BD5-466A-AC80-461B5389A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AB24ED-42DC-4DA6-850D-1A317360D1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B0DD81A-D83B-42BE-A86D-55BBD33C5271}" type="datetime1">
              <a:rPr lang="en-US" b="1" smtClean="0"/>
              <a:t>21-May-20</a:t>
            </a:fld>
            <a:endParaRPr lang="de-DE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3EEB0-08B0-44FC-8328-64AECD770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4" y="951310"/>
            <a:ext cx="4763274" cy="298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69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3334-FEBF-436A-B9FF-7392A4D1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Demo Project – Adding Tuner Support using EZI2C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4F709-ED7F-4503-BA79-345E7EA7F2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0825" y="951310"/>
            <a:ext cx="8064691" cy="3835003"/>
          </a:xfrm>
        </p:spPr>
        <p:txBody>
          <a:bodyPr/>
          <a:lstStyle/>
          <a:p>
            <a:r>
              <a:rPr lang="en-US" dirty="0"/>
              <a:t>Calling </a:t>
            </a:r>
            <a:r>
              <a:rPr lang="en-US" dirty="0" err="1"/>
              <a:t>Cy_CapSense_RunTuner</a:t>
            </a:r>
            <a:r>
              <a:rPr lang="en-US" dirty="0"/>
              <a:t>() from the application is optional.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D4888-3E6D-40A5-804F-FFAFFE214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8FFE8-F97F-4C8E-9D0F-E4FE2D12A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CF9FE24-066C-4406-BC36-635292C6460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CE6EF6E-47DE-40FE-88F8-1EEEA81B3A18}" type="datetime1">
              <a:rPr lang="en-US" b="1" smtClean="0"/>
              <a:t>21-May-20</a:t>
            </a:fld>
            <a:endParaRPr lang="de-DE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EB7165-4C5C-4068-BE6D-A1016B277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7614"/>
            <a:ext cx="5460655" cy="320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18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sz="1400" dirty="0"/>
              <a:t>Introduction to CapSense technology</a:t>
            </a:r>
          </a:p>
          <a:p>
            <a:pPr lvl="0">
              <a:lnSpc>
                <a:spcPct val="150000"/>
              </a:lnSpc>
            </a:pPr>
            <a:r>
              <a:rPr lang="en-US" sz="1400" dirty="0"/>
              <a:t>Self-Capacitance vs Mutual Capacitive sensing </a:t>
            </a:r>
          </a:p>
          <a:p>
            <a:pPr lvl="0">
              <a:lnSpc>
                <a:spcPct val="150000"/>
              </a:lnSpc>
            </a:pPr>
            <a:r>
              <a:rPr lang="en-US" sz="1400" dirty="0"/>
              <a:t>High Level Hardware Architecture </a:t>
            </a:r>
          </a:p>
          <a:p>
            <a:pPr lvl="0">
              <a:lnSpc>
                <a:spcPct val="150000"/>
              </a:lnSpc>
            </a:pPr>
            <a:r>
              <a:rPr lang="en-US" sz="1400" dirty="0"/>
              <a:t>Basic terminologies </a:t>
            </a:r>
          </a:p>
          <a:p>
            <a:pPr lvl="0">
              <a:lnSpc>
                <a:spcPct val="150000"/>
              </a:lnSpc>
            </a:pPr>
            <a:r>
              <a:rPr lang="en-US" sz="1400" dirty="0"/>
              <a:t>CapSense Tuning</a:t>
            </a:r>
          </a:p>
          <a:p>
            <a:pPr lvl="0">
              <a:lnSpc>
                <a:spcPct val="150000"/>
              </a:lnSpc>
            </a:pPr>
            <a:r>
              <a:rPr lang="en-US" sz="1400" dirty="0"/>
              <a:t>CapSense Middleware library</a:t>
            </a:r>
          </a:p>
          <a:p>
            <a:pPr lvl="0">
              <a:lnSpc>
                <a:spcPct val="150000"/>
              </a:lnSpc>
            </a:pPr>
            <a:r>
              <a:rPr lang="en-US" sz="1400" dirty="0"/>
              <a:t>CapSense Configurator in ModusToolbox 2.x</a:t>
            </a:r>
          </a:p>
          <a:p>
            <a:pPr lvl="0">
              <a:lnSpc>
                <a:spcPct val="150000"/>
              </a:lnSpc>
            </a:pPr>
            <a:r>
              <a:rPr lang="en-US" sz="1400" dirty="0"/>
              <a:t>Demo Project </a:t>
            </a:r>
          </a:p>
          <a:p>
            <a:pPr lvl="0">
              <a:lnSpc>
                <a:spcPct val="150000"/>
              </a:lnSpc>
            </a:pPr>
            <a:r>
              <a:rPr lang="en-US" sz="1400" dirty="0"/>
              <a:t>CapSense Data Structure</a:t>
            </a:r>
          </a:p>
          <a:p>
            <a:pPr lvl="0">
              <a:lnSpc>
                <a:spcPct val="150000"/>
              </a:lnSpc>
            </a:pPr>
            <a:r>
              <a:rPr lang="en-US" sz="1400" dirty="0"/>
              <a:t>CapSense Tuner GUI</a:t>
            </a:r>
          </a:p>
          <a:p>
            <a:pPr lvl="0">
              <a:lnSpc>
                <a:spcPct val="150000"/>
              </a:lnSpc>
            </a:pPr>
            <a:r>
              <a:rPr lang="en-US" sz="1400" dirty="0"/>
              <a:t>Advanced Topics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28285"/>
              </a:buClr>
              <a:buSzTx/>
              <a:buFontTx/>
              <a:buNone/>
              <a:tabLst/>
              <a:defRPr/>
            </a:pPr>
            <a:fld id="{FEF98588-36B4-40B9-AFCE-C7DBDEC5C8D0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Verdana"/>
              </a:rPr>
              <a:pPr marL="0" marR="0" lvl="0" indent="0" algn="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928285"/>
                </a:buClr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Verdana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28285"/>
              </a:buClr>
              <a:buSzTx/>
              <a:buFontTx/>
              <a:buNone/>
              <a:tabLst/>
              <a:defRPr/>
            </a:pPr>
            <a:fld id="{DBBBB263-9497-4190-A76C-0C74DCF0C041}" type="datetime1">
              <a:rPr kumimoji="0" lang="en-US" sz="700" b="1" i="0" u="none" strike="noStrike" kern="1200" cap="none" spc="0" normalizeH="0" baseline="0" noProof="0" smtClean="0">
                <a:ln>
                  <a:noFill/>
                </a:ln>
                <a:solidFill>
                  <a:srgbClr val="92828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Verdana"/>
              </a:rPr>
              <a:t>21-May-20</a:t>
            </a:fld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92828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Verdana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ctr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28285"/>
              </a:buClr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92828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Verdana"/>
              </a:rPr>
              <a:t>Copyright © Infineon Technologies AG 2020.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27342-8A9A-49E2-8ABC-98BB57632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629896"/>
            <a:ext cx="2154447" cy="2021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46608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ED757-544A-46C2-B4BB-9056C59C0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24" y="141540"/>
            <a:ext cx="7223760" cy="540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CapSense Tuner 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E42B3-903A-40CF-B225-167AF65F3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CC4A6-589A-45CB-955B-4C177D7341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106FE4A-B585-4D9A-9F12-737499D189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8430F37-FF2D-4E89-A78E-565B4B042D0C}" type="datetime1">
              <a:rPr lang="en-US" b="1" smtClean="0"/>
              <a:t>21-May-20</a:t>
            </a:fld>
            <a:endParaRPr lang="de-DE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C1A6EC-7972-4450-8667-9D0DC001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307" y="1428529"/>
            <a:ext cx="6649386" cy="33894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38619B-184C-4489-BFEF-579B059FD1EC}"/>
              </a:ext>
            </a:extLst>
          </p:cNvPr>
          <p:cNvSpPr/>
          <p:nvPr/>
        </p:nvSpPr>
        <p:spPr>
          <a:xfrm>
            <a:off x="212408" y="843558"/>
            <a:ext cx="8680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›"/>
            </a:pPr>
            <a:r>
              <a:rPr lang="en-US" sz="1600" dirty="0"/>
              <a:t>The CapSense Tuner tool for real-time tuning, testing, and debugging, for easy and smooth designing of human interfaces on customer products</a:t>
            </a:r>
          </a:p>
        </p:txBody>
      </p:sp>
    </p:spTree>
    <p:extLst>
      <p:ext uri="{BB962C8B-B14F-4D97-AF65-F5344CB8AC3E}">
        <p14:creationId xmlns:p14="http://schemas.microsoft.com/office/powerpoint/2010/main" val="1546704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A90F-169B-4A0C-B707-FE936C19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CapSense Tuner GUI – View CapSense raw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5F477-CA9C-4BDB-996B-E60E7E825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7312A-53D0-407F-B722-2CD286BEB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A044CFE-DB38-4024-80A0-16479A00F94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42BF3FF-C45E-40AF-A6E9-A6DBBA5D1972}" type="datetime1">
              <a:rPr lang="en-US" b="1" smtClean="0"/>
              <a:t>21-May-20</a:t>
            </a:fld>
            <a:endParaRPr lang="de-DE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879410-B1F6-4524-ADBA-9E1B5D8B4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02" y="843558"/>
            <a:ext cx="7411843" cy="375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67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98B3-BBBA-4367-8E6B-03EC499CD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CapSense Tuner GUI – Change hardware/ software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4FB55-4C5A-45A2-8CD7-40EB44D2A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0D544-19A0-4F52-B916-E0B7CC87C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DF91258-10F8-445D-B68E-32ADDC9320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EC64212-921C-40C9-9A4D-76D619A287D3}" type="datetime1">
              <a:rPr lang="en-US" b="1" smtClean="0"/>
              <a:t>21-May-20</a:t>
            </a:fld>
            <a:endParaRPr lang="de-DE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8C118-7D13-4A3A-BDD8-1079A3BC5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38" y="771550"/>
            <a:ext cx="7931462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47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1A489-B7AE-47AF-BFC5-3CADF8BE7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CapSense Tuner GUI – SNR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3482E-1341-4478-9A6F-0407AF0C3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501A7-2D93-4CF6-8138-EA14A08A4C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71BAE0B-79D7-4899-BA76-8C87BFBA6C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8F5A063-4EC7-42E7-BCF4-759C954CA21E}" type="datetime1">
              <a:rPr lang="en-US" b="1" smtClean="0"/>
              <a:t>21-May-20</a:t>
            </a:fld>
            <a:endParaRPr lang="de-DE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0021D5-AB5D-4CC6-AC16-971009A4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40" y="843558"/>
            <a:ext cx="7611314" cy="360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99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E236-8EFC-48E6-9CE5-FFF4945F3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Advanced Topics – Firmware filters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7BF39C-3AD9-47C5-A7E6-E5653EB8DD8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098734" y="851198"/>
            <a:ext cx="4770509" cy="34487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7B1B6-C914-48AE-94F1-510D26B0E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045EE-813E-4283-99F7-888923105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6707663-2ABD-48E4-9734-D94FF7DA82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9EB2E62-76AA-4F77-98F0-7FE02A74D95A}" type="datetime1">
              <a:rPr lang="en-US" b="1" smtClean="0"/>
              <a:t>21-May-20</a:t>
            </a:fld>
            <a:endParaRPr lang="de-DE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4E234-752F-4B1F-89A3-874C5DFA3162}"/>
              </a:ext>
            </a:extLst>
          </p:cNvPr>
          <p:cNvSpPr txBox="1"/>
          <p:nvPr/>
        </p:nvSpPr>
        <p:spPr bwMode="auto">
          <a:xfrm>
            <a:off x="251520" y="892541"/>
            <a:ext cx="3718967" cy="1577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endParaRPr lang="en-US" sz="1600" kern="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6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IIR filter - </a:t>
            </a:r>
            <a:r>
              <a:rPr lang="en-US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E</a:t>
            </a:r>
            <a:r>
              <a:rPr lang="en-US" sz="1400" dirty="0"/>
              <a:t>liminates high-frequency noise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6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Median filter </a:t>
            </a:r>
            <a:r>
              <a:rPr lang="en-US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- E</a:t>
            </a:r>
            <a:r>
              <a:rPr lang="en-US" sz="1400" dirty="0"/>
              <a:t>liminates spike noise. </a:t>
            </a:r>
          </a:p>
          <a:p>
            <a:pPr marL="285750" indent="-285750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›"/>
            </a:pPr>
            <a:r>
              <a:rPr lang="en-US" sz="16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Average filter </a:t>
            </a:r>
            <a:r>
              <a:rPr lang="en-US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- </a:t>
            </a:r>
            <a:r>
              <a:rPr lang="en-US" sz="1400" dirty="0"/>
              <a:t>Eliminates periodic noise</a:t>
            </a:r>
            <a:endParaRPr lang="en-US" sz="1200" dirty="0"/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200" dirty="0"/>
              <a:t>	</a:t>
            </a:r>
          </a:p>
          <a:p>
            <a:pPr lvl="1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</a:pPr>
            <a:endParaRPr lang="en-US" sz="1400" kern="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052232-C0ED-48E1-B42D-A8A8F101A6A3}"/>
              </a:ext>
            </a:extLst>
          </p:cNvPr>
          <p:cNvSpPr txBox="1"/>
          <p:nvPr/>
        </p:nvSpPr>
        <p:spPr bwMode="auto">
          <a:xfrm>
            <a:off x="250824" y="2482757"/>
            <a:ext cx="3575645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     </a:t>
            </a:r>
            <a:r>
              <a:rPr lang="en-US" sz="16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Limitations: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Increases memory consumption depending on filter 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IIR filter slows down response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Increases processing time and hence power consumption </a:t>
            </a:r>
          </a:p>
        </p:txBody>
      </p:sp>
    </p:spTree>
    <p:extLst>
      <p:ext uri="{BB962C8B-B14F-4D97-AF65-F5344CB8AC3E}">
        <p14:creationId xmlns:p14="http://schemas.microsoft.com/office/powerpoint/2010/main" val="3340779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EA24C-D6C3-4E54-AC19-D8334E1A1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Advanced Topics – Multi Frequency Scanning (MFS)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4C3FC-0271-495C-BFA9-BDFA8AD95F3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0825" y="951310"/>
            <a:ext cx="3529087" cy="3835003"/>
          </a:xfrm>
        </p:spPr>
        <p:txBody>
          <a:bodyPr/>
          <a:lstStyle/>
          <a:p>
            <a:r>
              <a:rPr lang="en-US" dirty="0"/>
              <a:t>MFS is used to prevent false touch detection in the presence of external noise at a particular frequency</a:t>
            </a:r>
          </a:p>
          <a:p>
            <a:endParaRPr lang="en-US" dirty="0"/>
          </a:p>
          <a:p>
            <a:r>
              <a:rPr lang="en-US" dirty="0"/>
              <a:t>Each sensor is scanned with three different frequencies </a:t>
            </a:r>
          </a:p>
          <a:p>
            <a:endParaRPr lang="en-US" dirty="0"/>
          </a:p>
          <a:p>
            <a:r>
              <a:rPr lang="en-US" dirty="0"/>
              <a:t>Median filter is applied on the results to eliminate noise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87AA9-B5EC-4306-882C-E91DC677D5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01078-B1CF-43AA-AB8A-0A6021B257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89262C-2EAF-484F-BCB7-256466C420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218149E-0771-4C2B-8D8D-1A2834179571}" type="datetime1">
              <a:rPr lang="en-US" b="1" smtClean="0"/>
              <a:t>21-May-20</a:t>
            </a:fld>
            <a:endParaRPr lang="de-DE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509DA-9605-4B0B-9740-3383E5E61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022" y="750459"/>
            <a:ext cx="4309918" cy="1962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5953B-A11D-4918-A74D-F57A935C5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022" y="2793635"/>
            <a:ext cx="4309918" cy="197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81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A5849-1E06-4C88-AE31-BA5C9567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Advanced Topics – Multi Frequency Scanning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8B3E2-CE03-42CB-8E78-BBF9207B8D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Points to consider when using MFS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1600" dirty="0"/>
              <a:t>Enabling MFS increases RAM usage by three times approximately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Increases the sensor scan duration by three times 	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The </a:t>
            </a:r>
            <a:r>
              <a:rPr lang="en-US" sz="1600" i="1" dirty="0" err="1"/>
              <a:t>SmartSense</a:t>
            </a:r>
            <a:r>
              <a:rPr lang="en-US" sz="1600" i="1" dirty="0"/>
              <a:t> (Full Auto-Tune) </a:t>
            </a:r>
            <a:r>
              <a:rPr lang="en-US" sz="1600" dirty="0"/>
              <a:t>and the Multi-frequency scan features are mutually exclusive </a:t>
            </a:r>
          </a:p>
          <a:p>
            <a:pPr marL="288000" lvl="1" indent="0">
              <a:buNone/>
            </a:pPr>
            <a:endParaRPr lang="en-US" sz="1600" dirty="0"/>
          </a:p>
          <a:p>
            <a:pPr lvl="1"/>
            <a:r>
              <a:rPr lang="en-US" sz="1600" dirty="0"/>
              <a:t>Use CapSense Tuner GUI to view the </a:t>
            </a:r>
            <a:r>
              <a:rPr lang="en-US" sz="1600" dirty="0" err="1"/>
              <a:t>rawcounts</a:t>
            </a:r>
            <a:r>
              <a:rPr lang="en-US" sz="1600" dirty="0"/>
              <a:t> for three different channels.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5CAC0-84D0-4545-BFAF-DCE71DBAAA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79127-7D5D-4454-857D-0B9B3C17A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A85D975-3C13-42FD-A1E7-DB348F0C4F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A336148-C59F-42EF-A65D-B92487682012}" type="datetime1">
              <a:rPr lang="en-US" b="1" smtClean="0"/>
              <a:t>21-May-20</a:t>
            </a:fld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2106820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6F1BD-87E7-4676-AA3B-0E4C48D3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Advanced Topics – Pipeline scanning using low level APIs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B5E07F-44F7-402B-92FF-36DEC09E316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33382" y="941102"/>
            <a:ext cx="5999593" cy="32403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99F91-4D56-42A9-ACF7-F1DA40BE1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F234C-51DC-4AE8-859B-7A90333F0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6A571C-6B90-43CC-8D9A-A14BE02C2B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485B6B8-7707-4F40-AED3-A767A3872D53}" type="datetime1">
              <a:rPr lang="en-US" b="1" smtClean="0"/>
              <a:t>21-May-20</a:t>
            </a:fld>
            <a:endParaRPr lang="de-DE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EBF35D-A4C9-4893-BCBF-D4E3BD423137}"/>
              </a:ext>
            </a:extLst>
          </p:cNvPr>
          <p:cNvSpPr txBox="1"/>
          <p:nvPr/>
        </p:nvSpPr>
        <p:spPr bwMode="auto">
          <a:xfrm>
            <a:off x="111025" y="969834"/>
            <a:ext cx="2881014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6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Custom scanning sequence</a:t>
            </a: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endParaRPr lang="en-US" sz="1600" kern="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6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Reduce the total scan/ process time</a:t>
            </a: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endParaRPr lang="en-US" sz="1600" kern="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6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Increase the refresh rate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endParaRPr lang="en-US" sz="1600" kern="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6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Decrease the power consumption</a:t>
            </a:r>
          </a:p>
        </p:txBody>
      </p:sp>
    </p:spTree>
    <p:extLst>
      <p:ext uri="{BB962C8B-B14F-4D97-AF65-F5344CB8AC3E}">
        <p14:creationId xmlns:p14="http://schemas.microsoft.com/office/powerpoint/2010/main" val="981147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F1D0-F26A-4B29-94B6-EA47C3B67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91517"/>
            <a:ext cx="7223760" cy="540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Advanced topics - Liquid tolerance in CapSense designs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7351A-6385-4ADF-9DBE-6ABB5F53D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15516" y="4905756"/>
            <a:ext cx="288036" cy="228600"/>
          </a:xfrm>
        </p:spPr>
        <p:txBody>
          <a:bodyPr/>
          <a:lstStyle/>
          <a:p>
            <a:fld id="{AA3F47F2-EC1A-4CB6-8EC5-62C1278D1D84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C3E08-B594-49F7-AF7E-7549680F8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83964" y="4905756"/>
            <a:ext cx="576072" cy="228600"/>
          </a:xfrm>
        </p:spPr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E0953FC-BBE1-4576-B62C-47042AC219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0824" y="4905756"/>
            <a:ext cx="288036" cy="228600"/>
          </a:xfrm>
        </p:spPr>
        <p:txBody>
          <a:bodyPr/>
          <a:lstStyle/>
          <a:p>
            <a:fld id="{8537D98F-2F6A-464F-91A1-A0B1F17A34D7}" type="datetime1">
              <a:rPr lang="en-US" b="1" smtClean="0"/>
              <a:t>21-May-20</a:t>
            </a:fld>
            <a:endParaRPr lang="de-DE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4E2A4D-902C-4A0A-ADBE-732035561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591260"/>
            <a:ext cx="3242912" cy="1987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FE306C-37B6-4429-92D1-FEA4ED07D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2" r="3569"/>
          <a:stretch/>
        </p:blipFill>
        <p:spPr>
          <a:xfrm>
            <a:off x="4860036" y="766467"/>
            <a:ext cx="3780050" cy="1656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02E844-F4A4-4FFF-8A8D-E24EDB6F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2505340"/>
            <a:ext cx="5259136" cy="21093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687D5C-A1D0-4EF6-BA89-4CDD915831FC}"/>
              </a:ext>
            </a:extLst>
          </p:cNvPr>
          <p:cNvSpPr txBox="1"/>
          <p:nvPr/>
        </p:nvSpPr>
        <p:spPr bwMode="auto">
          <a:xfrm>
            <a:off x="285779" y="928992"/>
            <a:ext cx="4430237" cy="1331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›"/>
            </a:pPr>
            <a:r>
              <a:rPr lang="en-US" sz="1400" dirty="0"/>
              <a:t>When hatch fill around the sensor is grounded, the increase in raw count when a liquid droplet falls on the sensor surface may be equal to the increase in raw count due to a finger touch. In such a situation, sensor false triggers might occur. 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endParaRPr lang="en-US" sz="1400" kern="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675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99CB5-67A3-4271-9CFF-B262DA0B9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Liquid tolerance in CapSense designs  - Shield Electrode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D8C5A-8F50-41E3-A6F3-12210B31F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6F0FC-D9A0-40DD-AA8E-1CD5116B6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56ABF2-1064-4052-97E7-783D4C5383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FF1731-59B7-47A9-8043-66E5DA07FCFC}" type="datetime1">
              <a:rPr lang="en-US" b="1" smtClean="0"/>
              <a:t>21-May-20</a:t>
            </a:fld>
            <a:endParaRPr lang="de-DE" b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B20FDC-0FBE-4FDE-8364-44193D876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64"/>
          <a:stretch/>
        </p:blipFill>
        <p:spPr>
          <a:xfrm>
            <a:off x="4499992" y="2516778"/>
            <a:ext cx="4589256" cy="1926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1D108A-CE00-4FDE-84E9-6B43164AAF57}"/>
              </a:ext>
            </a:extLst>
          </p:cNvPr>
          <p:cNvSpPr txBox="1"/>
          <p:nvPr/>
        </p:nvSpPr>
        <p:spPr bwMode="auto">
          <a:xfrm>
            <a:off x="270172" y="933242"/>
            <a:ext cx="3851881" cy="4216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 algn="just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›"/>
            </a:pPr>
            <a:r>
              <a:rPr lang="en-US" sz="1600" dirty="0"/>
              <a:t>The driven-shield signal is a buffered version of the sensor-switching signal</a:t>
            </a:r>
          </a:p>
          <a:p>
            <a:pPr algn="just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</a:pPr>
            <a:endParaRPr lang="en-US" sz="1600" dirty="0"/>
          </a:p>
          <a:p>
            <a:pPr marL="285750" indent="-285750" algn="just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›"/>
            </a:pPr>
            <a:r>
              <a:rPr lang="en-US" sz="1600" dirty="0"/>
              <a:t>It has the same amplitude, frequency, and phase as that of sensor switching signal</a:t>
            </a:r>
          </a:p>
          <a:p>
            <a:pPr marL="285750" indent="-285750" algn="just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›"/>
            </a:pPr>
            <a:endParaRPr lang="en-US" sz="1600" dirty="0"/>
          </a:p>
          <a:p>
            <a:pPr marL="285750" indent="-285750" algn="just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›"/>
            </a:pPr>
            <a:r>
              <a:rPr lang="en-US" sz="1600" dirty="0"/>
              <a:t>Buffer provides sufficient current for the driven-shield signal to drive the high parasitic capacitance of the hatch fill</a:t>
            </a:r>
          </a:p>
          <a:p>
            <a:pPr marL="285750" indent="-285750" algn="just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›"/>
            </a:pPr>
            <a:endParaRPr lang="en-US" sz="1600" dirty="0"/>
          </a:p>
          <a:p>
            <a:pPr marL="285750" indent="-285750" algn="just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›"/>
            </a:pPr>
            <a:r>
              <a:rPr lang="en-US" sz="1600" dirty="0"/>
              <a:t>The increase in raw count when a water droplet falls on the sensor will be very small.</a:t>
            </a:r>
          </a:p>
          <a:p>
            <a:pPr marL="285750" indent="-285750" algn="just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›"/>
            </a:pPr>
            <a:endParaRPr lang="en-US" sz="1600" dirty="0"/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endParaRPr lang="en-US" sz="1400" kern="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90ADCC31-5A11-4AC8-959D-506EA887BAA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572000" y="962092"/>
            <a:ext cx="3851881" cy="128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5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7F676-771E-424B-8FE1-6345E188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CapSense Technology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CD35BB-AA95-431C-82B5-F6B2663BD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79501-5C77-4E05-B8EA-D7C2FBF382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Copyright © Infineon Technologies AG 2020. All rights reserved.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386EB-B232-4ADC-8577-BC317A04B3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38DF0A9-6702-4F63-9EFB-9F066990DFB7}" type="datetime1">
              <a:rPr lang="en-US" b="1" smtClean="0"/>
              <a:t>21-May-20</a:t>
            </a:fld>
            <a:endParaRPr lang="de-DE" b="1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33FF222-12B5-4199-9668-89118F1C9B8D}"/>
              </a:ext>
            </a:extLst>
          </p:cNvPr>
          <p:cNvSpPr txBox="1">
            <a:spLocks/>
          </p:cNvSpPr>
          <p:nvPr/>
        </p:nvSpPr>
        <p:spPr>
          <a:xfrm>
            <a:off x="250825" y="951310"/>
            <a:ext cx="8641655" cy="3835003"/>
          </a:xfrm>
          <a:prstGeom prst="rect">
            <a:avLst/>
          </a:prstGeom>
        </p:spPr>
        <p:txBody>
          <a:bodyPr/>
          <a:lstStyle>
            <a:lvl1pPr marL="288000" indent="-2880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  <a:defRPr sz="18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76000" indent="-2880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64000" indent="-2880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6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080000" indent="-2160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96000" indent="-2160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2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pPr algn="just"/>
            <a:r>
              <a:rPr lang="en-US" sz="1600" dirty="0"/>
              <a:t>CapSense technology measures changes in capacitance between a plate (the sensor) and its environment to detect the presence of a finger on or near a touch surface</a:t>
            </a:r>
          </a:p>
          <a:p>
            <a:r>
              <a:rPr lang="en-US" sz="1600" kern="0" dirty="0"/>
              <a:t>Features:</a:t>
            </a:r>
          </a:p>
          <a:p>
            <a:pPr lvl="1">
              <a:lnSpc>
                <a:spcPct val="150000"/>
              </a:lnSpc>
            </a:pPr>
            <a:r>
              <a:rPr lang="en-US" sz="1400" kern="0" dirty="0"/>
              <a:t>Robust touch sensing </a:t>
            </a:r>
          </a:p>
          <a:p>
            <a:pPr lvl="1">
              <a:lnSpc>
                <a:spcPct val="150000"/>
              </a:lnSpc>
            </a:pPr>
            <a:r>
              <a:rPr lang="en-US" sz="1400" kern="0" dirty="0"/>
              <a:t>Liquid tolerant operation </a:t>
            </a:r>
          </a:p>
          <a:p>
            <a:pPr lvl="1">
              <a:lnSpc>
                <a:spcPct val="150000"/>
              </a:lnSpc>
            </a:pPr>
            <a:r>
              <a:rPr lang="en-US" sz="1400" kern="0" dirty="0"/>
              <a:t>Low electromagnetic interference (EMI) performance </a:t>
            </a:r>
          </a:p>
          <a:p>
            <a:pPr lvl="1">
              <a:lnSpc>
                <a:spcPct val="150000"/>
              </a:lnSpc>
            </a:pPr>
            <a:r>
              <a:rPr lang="en-US" sz="1400" dirty="0" err="1"/>
              <a:t>SmartSense</a:t>
            </a:r>
            <a:r>
              <a:rPr lang="en-US" sz="1400" dirty="0"/>
              <a:t>™ Auto-Tuning technology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Low power consumption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Wide operating voltage range (1.71 V – 3.6 V) – PSoC 6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Proximity sensing</a:t>
            </a: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3298694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01D4A-DF6E-4A87-A88D-DC8F9B49D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Advanced topics – Built in Self Test (BIST)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B32E8-AA21-4A32-9E85-859E717783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Available from CapSense MW 2.10 (</a:t>
            </a:r>
            <a:r>
              <a:rPr lang="en-US" i="1" dirty="0"/>
              <a:t>to be released soon…</a:t>
            </a:r>
            <a:r>
              <a:rPr lang="en-US" dirty="0"/>
              <a:t>)</a:t>
            </a:r>
          </a:p>
          <a:p>
            <a:r>
              <a:rPr lang="en-US" dirty="0"/>
              <a:t>HW Tests – To confirm the CSD block and sensor hardware (external to chip) function correctly:</a:t>
            </a:r>
          </a:p>
          <a:p>
            <a:pPr lvl="1"/>
            <a:r>
              <a:rPr lang="en-US" sz="1600" dirty="0"/>
              <a:t>Chip analog-routing verification </a:t>
            </a:r>
          </a:p>
          <a:p>
            <a:pPr lvl="1"/>
            <a:r>
              <a:rPr lang="en-US" sz="1600" dirty="0"/>
              <a:t>Pin faults checking </a:t>
            </a:r>
          </a:p>
          <a:p>
            <a:pPr lvl="1"/>
            <a:r>
              <a:rPr lang="en-US" sz="1600" dirty="0"/>
              <a:t>PCB-trace opens / shorts checking</a:t>
            </a:r>
          </a:p>
          <a:p>
            <a:pPr lvl="1"/>
            <a:r>
              <a:rPr lang="en-US" sz="1600"/>
              <a:t>Sensors </a:t>
            </a:r>
            <a:r>
              <a:rPr lang="en-US" sz="1600" dirty="0"/>
              <a:t>capacitance measurement </a:t>
            </a:r>
          </a:p>
          <a:p>
            <a:pPr lvl="1"/>
            <a:r>
              <a:rPr lang="en-US" sz="1600" dirty="0"/>
              <a:t>VDDA measurement. </a:t>
            </a:r>
          </a:p>
          <a:p>
            <a:pPr marL="288000" lvl="1" indent="0">
              <a:buNone/>
            </a:pPr>
            <a:endParaRPr lang="en-US" sz="1600" dirty="0"/>
          </a:p>
          <a:p>
            <a:r>
              <a:rPr lang="en-US" dirty="0"/>
              <a:t>FW Tests – To confirm the integrity of data used for decision-making on the sensor status</a:t>
            </a:r>
          </a:p>
          <a:p>
            <a:pPr lvl="1"/>
            <a:r>
              <a:rPr lang="en-US" sz="1600" dirty="0"/>
              <a:t>Global and widget specific configuration verification </a:t>
            </a:r>
          </a:p>
          <a:p>
            <a:pPr lvl="1"/>
            <a:r>
              <a:rPr lang="en-US" sz="1600" dirty="0"/>
              <a:t>Sensor baseline duplication </a:t>
            </a:r>
          </a:p>
          <a:p>
            <a:pPr lvl="1"/>
            <a:r>
              <a:rPr lang="en-US" sz="1600" dirty="0"/>
              <a:t>Sensor raw count and baseline are in the specified range.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8168F-4E59-46CA-B9B4-CF2EC0943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5B553-8322-4E3C-87B9-5370BE12F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D5C8639-FA0A-4BF9-A4D1-A1317B39D3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A336148-C59F-42EF-A65D-B92487682012}" type="datetime1">
              <a:rPr lang="en-US" b="1" smtClean="0"/>
              <a:t>21-May-20</a:t>
            </a:fld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3003575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6AB6E-589B-4F18-93E6-FE0B5292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Advanced Topics - Gestures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6CBB6B-E3C8-4611-9706-06CF13EE41A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9512" y="1326166"/>
            <a:ext cx="8642350" cy="25425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5F51-2BEC-4F0B-A9D3-968EBB3D5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A349E-6EE3-4E37-A843-5B746AC70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33BBBCC-8E53-459F-8814-17F40AA952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03E2CE-BA73-4F26-8AF3-1822F481A9E4}" type="datetime1">
              <a:rPr lang="en-US" b="1" smtClean="0"/>
              <a:t>21-May-20</a:t>
            </a:fld>
            <a:endParaRPr lang="de-DE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A3DF3C-043B-45C3-AB9F-55DC3EEAB52E}"/>
              </a:ext>
            </a:extLst>
          </p:cNvPr>
          <p:cNvSpPr txBox="1"/>
          <p:nvPr/>
        </p:nvSpPr>
        <p:spPr bwMode="auto">
          <a:xfrm>
            <a:off x="221946" y="604549"/>
            <a:ext cx="8642350" cy="469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endParaRPr lang="en-US" sz="1400" kern="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Supports one-finger and two-finger gestures on Sliders and touchpad.</a:t>
            </a:r>
          </a:p>
        </p:txBody>
      </p:sp>
    </p:spTree>
    <p:extLst>
      <p:ext uri="{BB962C8B-B14F-4D97-AF65-F5344CB8AC3E}">
        <p14:creationId xmlns:p14="http://schemas.microsoft.com/office/powerpoint/2010/main" val="463977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6AB6E-589B-4F18-93E6-FE0B5292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Advanced Topics - Gestures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5F51-2BEC-4F0B-A9D3-968EBB3D5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A349E-6EE3-4E37-A843-5B746AC70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33BBBCC-8E53-459F-8814-17F40AA952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03E2CE-BA73-4F26-8AF3-1822F481A9E4}" type="datetime1">
              <a:rPr lang="en-US" b="1" smtClean="0"/>
              <a:t>21-May-20</a:t>
            </a:fld>
            <a:endParaRPr lang="de-DE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A3DF3C-043B-45C3-AB9F-55DC3EEAB52E}"/>
              </a:ext>
            </a:extLst>
          </p:cNvPr>
          <p:cNvSpPr txBox="1"/>
          <p:nvPr/>
        </p:nvSpPr>
        <p:spPr bwMode="auto">
          <a:xfrm>
            <a:off x="323532" y="3535337"/>
            <a:ext cx="86423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endParaRPr lang="en-US" sz="1400" kern="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8C7DCF-886E-404A-A2F2-E408FB0CE0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8644" y="876146"/>
            <a:ext cx="8641655" cy="3835003"/>
          </a:xfrm>
        </p:spPr>
        <p:txBody>
          <a:bodyPr/>
          <a:lstStyle/>
          <a:p>
            <a:r>
              <a:rPr lang="en-US" dirty="0">
                <a:ea typeface="Verdana" pitchFamily="34" charset="0"/>
              </a:rPr>
              <a:t>Use the high level function, </a:t>
            </a:r>
            <a:r>
              <a:rPr lang="en-US" dirty="0" err="1">
                <a:ea typeface="Verdana" pitchFamily="34" charset="0"/>
              </a:rPr>
              <a:t>Cy_CapSense_DecodeWidgetGestures</a:t>
            </a:r>
            <a:r>
              <a:rPr lang="en-US" dirty="0">
                <a:ea typeface="Verdana" pitchFamily="34" charset="0"/>
              </a:rPr>
              <a:t>() to process all gestures for a specified widget.</a:t>
            </a:r>
          </a:p>
          <a:p>
            <a:endParaRPr lang="en-US" dirty="0"/>
          </a:p>
          <a:p>
            <a:r>
              <a:rPr lang="en-US" dirty="0"/>
              <a:t>Gesture detection functionality requires a timestamp for its operation. The timestamp should be initialized and maintained in the application program prior to calling this function.</a:t>
            </a:r>
          </a:p>
          <a:p>
            <a:endParaRPr lang="en-US" dirty="0"/>
          </a:p>
          <a:p>
            <a:r>
              <a:rPr lang="en-US" dirty="0"/>
              <a:t>Call </a:t>
            </a:r>
            <a:r>
              <a:rPr lang="en-US" dirty="0" err="1"/>
              <a:t>Cy_CapSense_IncrementGestureTimestamp</a:t>
            </a:r>
            <a:r>
              <a:rPr lang="en-US" dirty="0"/>
              <a:t>() periodically from the application layer or register a periodic callback such as SysTick to keep the timestamp updated.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12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D6AF-0E70-4998-911F-06EA770F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4F597-27E7-4942-B041-B9A273199AF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PSoC® 4 and PSoC 6 MCU CapSense® Design Guide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3"/>
              </a:rPr>
              <a:t>Cypress CapSense Middleware Library 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4"/>
              </a:rPr>
              <a:t>ModusToolbox® Software Environment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5"/>
              </a:rPr>
              <a:t>ModusToolbox™ CapSense® Tuner Guide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6"/>
              </a:rPr>
              <a:t>ModusToolbox™ CapSense® Configurator Guide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7"/>
              </a:rPr>
              <a:t>Code Examples: </a:t>
            </a:r>
            <a:r>
              <a:rPr lang="en-US" sz="1600" dirty="0" err="1">
                <a:hlinkClick r:id="rId7"/>
              </a:rPr>
              <a:t>Github</a:t>
            </a:r>
            <a:r>
              <a:rPr lang="en-US" sz="1600" dirty="0">
                <a:hlinkClick r:id="rId7"/>
              </a:rPr>
              <a:t> repository 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1B436-5108-44F8-B840-9D0E7D053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4FF8F-3FA3-4B3F-B12F-1E030500E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526B61E-6770-4F54-A17F-1FE74909BEF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F3619DE-5F8A-4B9B-BE6F-6DEF22F7D656}" type="datetime1">
              <a:rPr lang="en-US" b="1" smtClean="0"/>
              <a:t>21-May-20</a:t>
            </a:fld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3282295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87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ECA86-E1B2-41D2-92F9-E06A2C091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CapSense Sensors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84D2C-780D-44A7-A0E5-BB2A89429B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F1C36-37F1-48F0-854B-A9BEDF80D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249B8F2-CAD3-431C-8B38-CAE38929F9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331B5E6-923C-4B34-A958-80510859CBE3}" type="datetime1">
              <a:rPr lang="en-US" b="1" smtClean="0"/>
              <a:t>21-May-20</a:t>
            </a:fld>
            <a:endParaRPr lang="de-DE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639CB-29FB-4DA6-8DD0-0EBF764CFF22}"/>
              </a:ext>
            </a:extLst>
          </p:cNvPr>
          <p:cNvSpPr txBox="1"/>
          <p:nvPr/>
        </p:nvSpPr>
        <p:spPr bwMode="auto">
          <a:xfrm>
            <a:off x="391593" y="1725994"/>
            <a:ext cx="2292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944510-9757-4F20-B2C2-C837F0139052}"/>
              </a:ext>
            </a:extLst>
          </p:cNvPr>
          <p:cNvGrpSpPr/>
          <p:nvPr/>
        </p:nvGrpSpPr>
        <p:grpSpPr>
          <a:xfrm>
            <a:off x="263811" y="1321755"/>
            <a:ext cx="2357870" cy="1434510"/>
            <a:chOff x="379412" y="1218695"/>
            <a:chExt cx="3185436" cy="163543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B1381D-8819-49E4-80B4-D1CE10EA7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412" y="1218695"/>
              <a:ext cx="3185436" cy="140220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F5C447-1BA8-4F3C-83EE-83E4BACBC7B2}"/>
                </a:ext>
              </a:extLst>
            </p:cNvPr>
            <p:cNvSpPr txBox="1"/>
            <p:nvPr/>
          </p:nvSpPr>
          <p:spPr bwMode="auto">
            <a:xfrm>
              <a:off x="790446" y="2512500"/>
              <a:ext cx="2243056" cy="34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73152" rIns="91440" bIns="9144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algn="ctr" defTabSz="914400" rtl="0" eaLnBrk="0" fontAlgn="base" latinLnBrk="0" hangingPunct="0">
                <a:lnSpc>
                  <a:spcPct val="95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bg2"/>
                </a:buClr>
                <a:buSzPct val="105000"/>
              </a:pPr>
              <a:r>
                <a:rPr kumimoji="0" lang="en-US" sz="1200" b="0" i="0" u="none" strike="noStrike" kern="9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Buttons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B6EA9C-18E9-4A67-8AD5-42A20A18B2DB}"/>
              </a:ext>
            </a:extLst>
          </p:cNvPr>
          <p:cNvGrpSpPr/>
          <p:nvPr/>
        </p:nvGrpSpPr>
        <p:grpSpPr>
          <a:xfrm>
            <a:off x="3179529" y="744511"/>
            <a:ext cx="1792317" cy="1929685"/>
            <a:chOff x="4030098" y="767155"/>
            <a:chExt cx="3111601" cy="307013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93E06FF-004C-4373-B5F6-BC9678D23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76" t="4044"/>
            <a:stretch/>
          </p:blipFill>
          <p:spPr>
            <a:xfrm>
              <a:off x="4030098" y="767155"/>
              <a:ext cx="3111601" cy="27285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205BCC-9031-4BBB-B439-E5C2FB589E2E}"/>
                </a:ext>
              </a:extLst>
            </p:cNvPr>
            <p:cNvSpPr txBox="1"/>
            <p:nvPr/>
          </p:nvSpPr>
          <p:spPr bwMode="auto">
            <a:xfrm>
              <a:off x="4341181" y="3495655"/>
              <a:ext cx="2534393" cy="34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73152" rIns="91440" bIns="9144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algn="ctr" defTabSz="914400" rtl="0" eaLnBrk="0" fontAlgn="base" latinLnBrk="0" hangingPunct="0">
                <a:lnSpc>
                  <a:spcPct val="95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bg2"/>
                </a:buClr>
                <a:buSzPct val="105000"/>
              </a:pPr>
              <a:r>
                <a:rPr kumimoji="0" lang="en-US" sz="1200" b="0" i="0" u="none" strike="noStrike" kern="9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Matrix Buttons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0B2464C-E958-462A-915C-A4DC4AE5D7BE}"/>
              </a:ext>
            </a:extLst>
          </p:cNvPr>
          <p:cNvGrpSpPr/>
          <p:nvPr/>
        </p:nvGrpSpPr>
        <p:grpSpPr>
          <a:xfrm>
            <a:off x="5814421" y="876929"/>
            <a:ext cx="2412876" cy="1724764"/>
            <a:chOff x="7606950" y="770170"/>
            <a:chExt cx="4202462" cy="337543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8E6D9D9-FFAE-448E-B0CA-2BBCF1361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6950" y="770170"/>
              <a:ext cx="4202462" cy="300511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037CE8-23A0-4229-9089-B9C34617D5C3}"/>
                </a:ext>
              </a:extLst>
            </p:cNvPr>
            <p:cNvSpPr txBox="1"/>
            <p:nvPr/>
          </p:nvSpPr>
          <p:spPr bwMode="auto">
            <a:xfrm>
              <a:off x="7606950" y="3803973"/>
              <a:ext cx="4202462" cy="34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73152" rIns="91440" bIns="9144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algn="ctr" defTabSz="914400" rtl="0" eaLnBrk="0" fontAlgn="base" latinLnBrk="0" hangingPunct="0">
                <a:lnSpc>
                  <a:spcPct val="95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bg2"/>
                </a:buClr>
                <a:buSzPct val="105000"/>
              </a:pPr>
              <a:r>
                <a:rPr kumimoji="0" lang="en-US" sz="1200" b="0" i="0" u="none" strike="noStrike" kern="9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Linear Slider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045D94C-955C-4256-AA17-037CA5F72E95}"/>
              </a:ext>
            </a:extLst>
          </p:cNvPr>
          <p:cNvGrpSpPr/>
          <p:nvPr/>
        </p:nvGrpSpPr>
        <p:grpSpPr>
          <a:xfrm>
            <a:off x="484062" y="2733342"/>
            <a:ext cx="1834897" cy="1932743"/>
            <a:chOff x="379412" y="3487305"/>
            <a:chExt cx="2666004" cy="278626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6A4BC94-FED2-4AD6-99E3-F0F1883BD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1023" y="3487305"/>
              <a:ext cx="2534393" cy="253993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0B5810-933B-412F-89F5-9D0C709D2540}"/>
                </a:ext>
              </a:extLst>
            </p:cNvPr>
            <p:cNvSpPr txBox="1"/>
            <p:nvPr/>
          </p:nvSpPr>
          <p:spPr bwMode="auto">
            <a:xfrm>
              <a:off x="379412" y="5931939"/>
              <a:ext cx="2534393" cy="34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73152" rIns="91440" bIns="9144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algn="ctr" defTabSz="914400" rtl="0" eaLnBrk="0" fontAlgn="base" latinLnBrk="0" hangingPunct="0">
                <a:lnSpc>
                  <a:spcPct val="95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bg2"/>
                </a:buClr>
                <a:buSzPct val="105000"/>
              </a:pPr>
              <a:r>
                <a:rPr kumimoji="0" lang="en-US" sz="1200" b="0" i="0" u="none" strike="noStrike" kern="9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Radial Slider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5A9C6BA-42A6-4045-B6B9-DA410ABF6927}"/>
              </a:ext>
            </a:extLst>
          </p:cNvPr>
          <p:cNvGrpSpPr/>
          <p:nvPr/>
        </p:nvGrpSpPr>
        <p:grpSpPr>
          <a:xfrm>
            <a:off x="3480360" y="3117104"/>
            <a:ext cx="1554328" cy="1548980"/>
            <a:chOff x="3817398" y="4106728"/>
            <a:chExt cx="2884994" cy="246207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65FD043-DB2B-4C8F-A8F1-2ED57693B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8362" y="4106728"/>
              <a:ext cx="2884030" cy="205078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4F24EA-A73B-47E2-BA93-1E2D837397F7}"/>
                </a:ext>
              </a:extLst>
            </p:cNvPr>
            <p:cNvSpPr txBox="1"/>
            <p:nvPr/>
          </p:nvSpPr>
          <p:spPr bwMode="auto">
            <a:xfrm>
              <a:off x="3817398" y="6227170"/>
              <a:ext cx="2884994" cy="34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73152" rIns="91440" bIns="9144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algn="ctr" defTabSz="914400" rtl="0" eaLnBrk="0" fontAlgn="base" latinLnBrk="0" hangingPunct="0">
                <a:lnSpc>
                  <a:spcPct val="95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bg2"/>
                </a:buClr>
                <a:buSzPct val="105000"/>
              </a:pPr>
              <a:r>
                <a:rPr kumimoji="0" lang="en-US" sz="1200" b="0" i="0" u="none" strike="noStrike" kern="9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Touchpad/Trackpad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DEAE729-F16B-4FB3-8B1A-4727CEAC6437}"/>
              </a:ext>
            </a:extLst>
          </p:cNvPr>
          <p:cNvGrpSpPr/>
          <p:nvPr/>
        </p:nvGrpSpPr>
        <p:grpSpPr>
          <a:xfrm>
            <a:off x="6149632" y="3447531"/>
            <a:ext cx="2651295" cy="1124463"/>
            <a:chOff x="7078908" y="4471623"/>
            <a:chExt cx="5040931" cy="206639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3CD5689-87A6-485F-8449-782089E12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78908" y="4471623"/>
              <a:ext cx="5040931" cy="172476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37C265C-B3B1-4994-9B70-7360668D4F45}"/>
                </a:ext>
              </a:extLst>
            </p:cNvPr>
            <p:cNvSpPr txBox="1"/>
            <p:nvPr/>
          </p:nvSpPr>
          <p:spPr bwMode="auto">
            <a:xfrm>
              <a:off x="7182035" y="6196386"/>
              <a:ext cx="3515557" cy="34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73152" rIns="91440" bIns="9144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algn="ctr" defTabSz="914400" rtl="0" eaLnBrk="0" fontAlgn="base" latinLnBrk="0" hangingPunct="0">
                <a:lnSpc>
                  <a:spcPct val="95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bg2"/>
                </a:buClr>
                <a:buSzPct val="105000"/>
              </a:pPr>
              <a:r>
                <a:rPr kumimoji="0" lang="en-US" sz="1200" b="0" i="0" u="none" strike="noStrike" kern="9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Proximity sensor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102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ECA86-E1B2-41D2-92F9-E06A2C091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Self Capacitance vs Mutual Capacitance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84D2C-780D-44A7-A0E5-BB2A89429B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F1C36-37F1-48F0-854B-A9BEDF80D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249B8F2-CAD3-431C-8B38-CAE38929F9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331B5E6-923C-4B34-A958-80510859CBE3}" type="datetime1">
              <a:rPr lang="en-US" b="1" smtClean="0"/>
              <a:t>21-May-20</a:t>
            </a:fld>
            <a:endParaRPr lang="de-DE" b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728EA8-3790-4E3E-9935-FF92FF6B0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59582"/>
            <a:ext cx="2845336" cy="1440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B306DA-2258-4986-A4C6-C6AD935248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1" r="2270"/>
          <a:stretch/>
        </p:blipFill>
        <p:spPr>
          <a:xfrm>
            <a:off x="699334" y="2389981"/>
            <a:ext cx="2980326" cy="21629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C45D30-C021-4DA7-9EAF-56A841700D32}"/>
              </a:ext>
            </a:extLst>
          </p:cNvPr>
          <p:cNvSpPr txBox="1"/>
          <p:nvPr/>
        </p:nvSpPr>
        <p:spPr bwMode="auto">
          <a:xfrm>
            <a:off x="1404120" y="799401"/>
            <a:ext cx="14042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Self Capacitance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C98BF6-8821-4DED-A2B7-15FFE292C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5" y="4452660"/>
            <a:ext cx="1047851" cy="3513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0E1B7E-55FC-48C8-AF10-53C20B9F2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66" y="960884"/>
            <a:ext cx="3657600" cy="1466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D6CB17-94F4-4902-8DF5-8C7A275FC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981" y="2404067"/>
            <a:ext cx="3252024" cy="22242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3DE4D5-20E0-4CF4-B3D9-B0A685B23262}"/>
              </a:ext>
            </a:extLst>
          </p:cNvPr>
          <p:cNvSpPr txBox="1"/>
          <p:nvPr/>
        </p:nvSpPr>
        <p:spPr bwMode="auto">
          <a:xfrm>
            <a:off x="5913750" y="801956"/>
            <a:ext cx="174086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Mutual - Capacitance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A7F5C-DB55-436E-B874-204BF35063AD}"/>
              </a:ext>
            </a:extLst>
          </p:cNvPr>
          <p:cNvSpPr txBox="1"/>
          <p:nvPr/>
        </p:nvSpPr>
        <p:spPr bwMode="auto">
          <a:xfrm>
            <a:off x="8195587" y="3842531"/>
            <a:ext cx="81592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Cm - </a:t>
            </a:r>
            <a:r>
              <a:rPr lang="en-US" sz="1400" kern="0" dirty="0" err="1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dCm</a:t>
            </a:r>
            <a:endParaRPr lang="en-US" sz="1400" kern="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639CB-29FB-4DA6-8DD0-0EBF764CFF22}"/>
              </a:ext>
            </a:extLst>
          </p:cNvPr>
          <p:cNvSpPr txBox="1"/>
          <p:nvPr/>
        </p:nvSpPr>
        <p:spPr bwMode="auto">
          <a:xfrm>
            <a:off x="391593" y="1725994"/>
            <a:ext cx="2292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C64E55-9C49-4D6C-BC00-33A186BE431D}"/>
              </a:ext>
            </a:extLst>
          </p:cNvPr>
          <p:cNvSpPr txBox="1"/>
          <p:nvPr/>
        </p:nvSpPr>
        <p:spPr bwMode="auto">
          <a:xfrm>
            <a:off x="8589414" y="1620773"/>
            <a:ext cx="27892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018FB7-97A4-4E91-9282-00C8C47B187F}"/>
              </a:ext>
            </a:extLst>
          </p:cNvPr>
          <p:cNvSpPr txBox="1"/>
          <p:nvPr/>
        </p:nvSpPr>
        <p:spPr bwMode="auto">
          <a:xfrm>
            <a:off x="161741" y="3734809"/>
            <a:ext cx="6123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Cf + Cp</a:t>
            </a:r>
          </a:p>
        </p:txBody>
      </p:sp>
    </p:spTree>
    <p:extLst>
      <p:ext uri="{BB962C8B-B14F-4D97-AF65-F5344CB8AC3E}">
        <p14:creationId xmlns:p14="http://schemas.microsoft.com/office/powerpoint/2010/main" val="1005736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9B3F-4B13-4523-B1E5-9B7374F3E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When to use CSD , When to use CSX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89032DA-7B1E-4595-A6C9-8F3C74AF25F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08141554"/>
              </p:ext>
            </p:extLst>
          </p:nvPr>
        </p:nvGraphicFramePr>
        <p:xfrm>
          <a:off x="251520" y="681540"/>
          <a:ext cx="8642349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783">
                  <a:extLst>
                    <a:ext uri="{9D8B030D-6E8A-4147-A177-3AD203B41FA5}">
                      <a16:colId xmlns:a16="http://schemas.microsoft.com/office/drawing/2014/main" val="3741405406"/>
                    </a:ext>
                  </a:extLst>
                </a:gridCol>
                <a:gridCol w="2880783">
                  <a:extLst>
                    <a:ext uri="{9D8B030D-6E8A-4147-A177-3AD203B41FA5}">
                      <a16:colId xmlns:a16="http://schemas.microsoft.com/office/drawing/2014/main" val="2573150686"/>
                    </a:ext>
                  </a:extLst>
                </a:gridCol>
                <a:gridCol w="2880783">
                  <a:extLst>
                    <a:ext uri="{9D8B030D-6E8A-4147-A177-3AD203B41FA5}">
                      <a16:colId xmlns:a16="http://schemas.microsoft.com/office/drawing/2014/main" val="2241501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Parameter/ Requirement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CSX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890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Pin 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ym typeface="Wingdings" panose="05000000000000000000" pitchFamily="2" charset="2"/>
                        </a:rPr>
                        <a:t>Requires more pins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Requires Less pins</a:t>
                      </a:r>
                      <a:r>
                        <a:rPr lang="en-US" sz="900" dirty="0">
                          <a:sym typeface="Wingdings" panose="05000000000000000000" pitchFamily="2" charset="2"/>
                        </a:rPr>
                        <a:t>(1)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7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High Cp designs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ym typeface="Wingdings" panose="05000000000000000000" pitchFamily="2" charset="2"/>
                        </a:rPr>
                        <a:t>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929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Proximity sensing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ym typeface="Wingdings" panose="05000000000000000000" pitchFamily="2" charset="2"/>
                        </a:rPr>
                        <a:t>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036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Overlay thickness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Thick overlays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Thin overlays (1 - 4 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34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Liquid tolerance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ym typeface="Wingdings" panose="05000000000000000000" pitchFamily="2" charset="2"/>
                        </a:rPr>
                        <a:t>   </a:t>
                      </a:r>
                      <a:r>
                        <a:rPr lang="en-US" sz="900" dirty="0">
                          <a:sym typeface="Wingdings" panose="05000000000000000000" pitchFamily="2" charset="2"/>
                        </a:rPr>
                        <a:t>(2)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41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Multi touch performance in matrix buttons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ym typeface="Wingdings" panose="05000000000000000000" pitchFamily="2" charset="2"/>
                        </a:rPr>
                        <a:t>  </a:t>
                      </a:r>
                      <a:r>
                        <a:rPr lang="en-US" sz="1000" dirty="0">
                          <a:sym typeface="Wingdings" panose="05000000000000000000" pitchFamily="2" charset="2"/>
                        </a:rPr>
                        <a:t>(3)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931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Spring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ym typeface="Wingdings" panose="05000000000000000000" pitchFamily="2" charset="2"/>
                        </a:rPr>
                        <a:t>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ym typeface="Wingdings" panose="05000000000000000000" pitchFamily="2" charset="2"/>
                        </a:rPr>
                        <a:t>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973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VDD 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ym typeface="Wingdings" panose="05000000000000000000" pitchFamily="2" charset="2"/>
                        </a:rPr>
                        <a:t>  </a:t>
                      </a:r>
                      <a:r>
                        <a:rPr lang="en-US" sz="1000" dirty="0">
                          <a:sym typeface="Wingdings" panose="05000000000000000000" pitchFamily="2" charset="2"/>
                        </a:rPr>
                        <a:t>(4)</a:t>
                      </a:r>
                      <a:endParaRPr lang="en-US" sz="1200" dirty="0"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ym typeface="Wingdings" panose="05000000000000000000" pitchFamily="2" charset="2"/>
                        </a:rPr>
                        <a:t>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7567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158E5-5E66-4318-8658-50647004F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408FF-E843-4081-A526-A5ECE6679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89DF7E5-FCB0-49E7-9589-B4A03718785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8DEA6AB-25FC-464E-B23E-717F5B642997}" type="datetime1">
              <a:rPr lang="en-US" b="1" smtClean="0"/>
              <a:t>21-May-20</a:t>
            </a:fld>
            <a:endParaRPr lang="de-DE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F5FF0F-10C2-44AF-B014-00E115BA7198}"/>
              </a:ext>
            </a:extLst>
          </p:cNvPr>
          <p:cNvSpPr txBox="1"/>
          <p:nvPr/>
        </p:nvSpPr>
        <p:spPr bwMode="auto">
          <a:xfrm>
            <a:off x="80119" y="4118948"/>
            <a:ext cx="903649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1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(1) </a:t>
            </a:r>
            <a:r>
              <a:rPr lang="en-US" sz="105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If sensors required is greater than 7. If there are X * Y sensors requirement, CSX requires only X + Y GPIO whereas CSD requires X * Y GPIO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05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(2) CSX + CSD for liquid tolerance. It is a special firmware. Contact our community support for further information.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05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(3) Ghost touch – (wrong reporting of fingers upon multi-touch)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05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(4) IDAC sourcing mode </a:t>
            </a:r>
          </a:p>
        </p:txBody>
      </p:sp>
    </p:spTree>
    <p:extLst>
      <p:ext uri="{BB962C8B-B14F-4D97-AF65-F5344CB8AC3E}">
        <p14:creationId xmlns:p14="http://schemas.microsoft.com/office/powerpoint/2010/main" val="3620272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5F8F5-3F87-49D1-8161-45EBCF48A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CapSense block - CSD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9D285-62EE-4607-BE9A-4299E3A13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F63B5-BDF2-4288-AB69-0F948EE6E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69E4F64-1CDC-46F1-98D2-8FFDBFE36C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811061A-7158-4339-8DF1-1DBDCC7256F9}" type="datetime1">
              <a:rPr lang="en-US" b="1" smtClean="0"/>
              <a:t>21-May-20</a:t>
            </a:fld>
            <a:endParaRPr lang="de-DE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267BA-16A7-4FE5-8BB1-1B4EC057BF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1"/>
          <a:stretch/>
        </p:blipFill>
        <p:spPr>
          <a:xfrm>
            <a:off x="394842" y="894940"/>
            <a:ext cx="4968657" cy="2086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F16649-1E1C-4488-9D95-2BB235B3B577}"/>
              </a:ext>
            </a:extLst>
          </p:cNvPr>
          <p:cNvSpPr txBox="1"/>
          <p:nvPr/>
        </p:nvSpPr>
        <p:spPr bwMode="auto">
          <a:xfrm>
            <a:off x="672084" y="3147814"/>
            <a:ext cx="7223760" cy="1585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marR="0" indent="-285750" algn="just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400" dirty="0"/>
              <a:t>Each GPIO has a switched-capacitance circuit that converts the sensor capacitance into an equivalent current</a:t>
            </a:r>
          </a:p>
          <a:p>
            <a:pPr marL="285750" marR="0" indent="-285750" algn="just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400" dirty="0"/>
              <a:t>An analog multiplexer then selects one of the currents and feeds it into the current to digital converter</a:t>
            </a:r>
          </a:p>
          <a:p>
            <a:pPr marL="285750" marR="0" indent="-285750" algn="just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400" dirty="0"/>
              <a:t>The current to digital converter is similar to a sigma delta ADC. The output count of the current to digital converter, known as raw count, is a digital value that is proportional to the self-capacitance between the electrodes. </a:t>
            </a:r>
            <a:endParaRPr lang="en-US" sz="1400" kern="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B2D6A6-3655-480E-9179-98AACBB16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877790"/>
            <a:ext cx="3314466" cy="203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90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8A466-3A5F-4FF0-8220-EFF73398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CapSense – Basic terminologies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1B583-EC6C-4692-A817-D941866898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0826" y="771550"/>
            <a:ext cx="4566866" cy="403244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RawCounts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Digital count value that is proportional to the self-capacitance between the electrodes in case of CSD and Mutual capacitance between electrodes in case of CSX</a:t>
            </a:r>
          </a:p>
          <a:p>
            <a:r>
              <a:rPr lang="en-US" b="1" dirty="0"/>
              <a:t>Baseline</a:t>
            </a:r>
          </a:p>
          <a:p>
            <a:pPr lvl="1"/>
            <a:r>
              <a:rPr lang="en-US" dirty="0"/>
              <a:t>Filtered </a:t>
            </a:r>
            <a:r>
              <a:rPr lang="en-US" dirty="0" err="1"/>
              <a:t>rawcounts</a:t>
            </a:r>
            <a:r>
              <a:rPr lang="en-US" dirty="0"/>
              <a:t> at no touch condition </a:t>
            </a:r>
          </a:p>
          <a:p>
            <a:r>
              <a:rPr lang="en-US" b="1" dirty="0"/>
              <a:t>Difference Counts </a:t>
            </a:r>
            <a:endParaRPr lang="en-US" dirty="0"/>
          </a:p>
          <a:p>
            <a:pPr lvl="1"/>
            <a:r>
              <a:rPr lang="en-US" dirty="0"/>
              <a:t>RawCounts(with touch) – Baseline (Signal)</a:t>
            </a:r>
          </a:p>
          <a:p>
            <a:r>
              <a:rPr lang="en-US" b="1" dirty="0"/>
              <a:t>Signal to Noise ratio</a:t>
            </a:r>
          </a:p>
          <a:p>
            <a:pPr lvl="1"/>
            <a:r>
              <a:rPr lang="en-US" dirty="0"/>
              <a:t>Ratio of CapSense signal to CapSense noise. Recommended SNR is 5 : 1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ADEA4-8A5F-4AEE-9130-58F930868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CA25-3647-46BE-8A79-AFC06D3405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2FB48F-5DC3-4B4C-809E-CE054B21D49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3E8DBF-60E9-49AC-9475-94BBFD713439}" type="datetime1">
              <a:rPr lang="en-US" b="1" smtClean="0"/>
              <a:t>21-May-20</a:t>
            </a:fld>
            <a:endParaRPr lang="de-DE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F1340-8407-4CD4-A110-EB3471EA8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7" r="10995"/>
          <a:stretch/>
        </p:blipFill>
        <p:spPr>
          <a:xfrm>
            <a:off x="4716016" y="961990"/>
            <a:ext cx="4075484" cy="294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28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FCEF-1326-45E0-8DE9-141EF24E3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CapSense Tuning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C5995-116B-41AC-B675-2F51DA1D263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0825" y="951310"/>
            <a:ext cx="5401295" cy="383500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Why should you tune sensors?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Reliable touch detection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Power consumption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Response time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Achieving Noise Immunity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Less Emissions</a:t>
            </a:r>
          </a:p>
          <a:p>
            <a:pPr marL="288000" lvl="1" indent="0">
              <a:lnSpc>
                <a:spcPct val="150000"/>
              </a:lnSpc>
              <a:buNone/>
            </a:pPr>
            <a:endParaRPr lang="en-US" sz="1600" dirty="0"/>
          </a:p>
          <a:p>
            <a:pPr marL="288000" lvl="1" indent="0"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3A3E-1776-43D1-8901-2E81B3DFF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3F47F2-EC1A-4CB6-8EC5-62C1278D1D84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1B8F-0083-46DF-8BC6-E3B4BC163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Infineon Technologies AG 2020. All rights reserved.</a:t>
            </a:r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528107-350D-41B2-B12E-C781B04868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82EA68-40C5-4EDC-A5BA-CDE82F9EC140}" type="datetime1">
              <a:rPr lang="en-US" b="1" smtClean="0"/>
              <a:t>21-May-20</a:t>
            </a:fld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9638407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CLMASTER" val="0"/>
  <p:tag name="SLIDESPERROW" val="4"/>
  <p:tag name="THUMBWIDTH" val="220"/>
</p:tagLst>
</file>

<file path=ppt/theme/theme1.xml><?xml version="1.0" encoding="utf-8"?>
<a:theme xmlns:a="http://schemas.openxmlformats.org/drawingml/2006/main" name="blank">
  <a:themeElements>
    <a:clrScheme name="InfineonColors">
      <a:dk1>
        <a:srgbClr val="000000"/>
      </a:dk1>
      <a:lt1>
        <a:srgbClr val="FFFFFF"/>
      </a:lt1>
      <a:dk2>
        <a:srgbClr val="FFE054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Fonts">
      <a:majorFont>
        <a:latin typeface="Arial"/>
        <a:ea typeface=""/>
        <a:cs typeface="Verdana"/>
      </a:majorFont>
      <a:minorFont>
        <a:latin typeface="Arial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9525">
          <a:noFill/>
          <a:miter lim="800000"/>
          <a:headEnd/>
          <a:tailEnd/>
        </a:ln>
      </a:spPr>
      <a:bodyPr wrap="square" lIns="72000" tIns="72000" rIns="72000" bIns="72000" rtlCol="0" anchor="ctr"/>
      <a:lstStyle>
        <a:defPPr algn="ctr" eaLnBrk="0" hangingPunct="0">
          <a:defRPr sz="1600" dirty="0" smtClean="0">
            <a:latin typeface="+mn-lt"/>
            <a:ea typeface="Verdana" pitchFamily="34" charset="0"/>
            <a:cs typeface="Verdana" pitchFamily="34" charset="0"/>
          </a:defRPr>
        </a:defPPr>
      </a:lst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wrap="none" lIns="0" tIns="0" rIns="0" bIns="0" rtlCol="0" anchor="ctr" anchorCtr="0">
        <a:spAutoFit/>
      </a:bodyPr>
      <a:lstStyle>
        <a:defPPr marL="285750" marR="0" indent="-285750" defTabSz="914400" eaLnBrk="0" fontAlgn="auto" latinLnBrk="0" hangingPunct="0">
          <a:spcBef>
            <a:spcPts val="0"/>
          </a:spcBef>
          <a:spcAft>
            <a:spcPts val="300"/>
          </a:spcAft>
          <a:buClr>
            <a:schemeClr val="accent1"/>
          </a:buClr>
          <a:buSzTx/>
          <a:buFont typeface="Arial" panose="020B0604020202020204" pitchFamily="34" charset="0"/>
          <a:buChar char="›"/>
          <a:tabLst/>
          <a:defRPr sz="1400" kern="0" dirty="0" smtClean="0">
            <a:latin typeface="Arial" panose="020B0604020202020204" pitchFamily="34" charset="0"/>
            <a:ea typeface="Verdana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129E198-BD0D-4499-AB50-AE794351B3E2}" vid="{B72DEC41-5F5B-470B-8E72-A0ACE896C80D}"/>
    </a:ext>
  </a:extLst>
</a:theme>
</file>

<file path=ppt/theme/theme2.xml><?xml version="1.0" encoding="utf-8"?>
<a:theme xmlns:a="http://schemas.openxmlformats.org/drawingml/2006/main" name="1_blank">
  <a:themeElements>
    <a:clrScheme name="InfineonColors">
      <a:dk1>
        <a:srgbClr val="000000"/>
      </a:dk1>
      <a:lt1>
        <a:srgbClr val="FFFFFF"/>
      </a:lt1>
      <a:dk2>
        <a:srgbClr val="FFE054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Fonts">
      <a:majorFont>
        <a:latin typeface="Arial"/>
        <a:ea typeface=""/>
        <a:cs typeface="Verdana"/>
      </a:majorFont>
      <a:minorFont>
        <a:latin typeface="Arial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9525">
          <a:noFill/>
          <a:miter lim="800000"/>
          <a:headEnd/>
          <a:tailEnd/>
        </a:ln>
      </a:spPr>
      <a:bodyPr wrap="square" lIns="72000" tIns="72000" rIns="72000" bIns="72000" rtlCol="0" anchor="ctr"/>
      <a:lstStyle>
        <a:defPPr algn="ctr" eaLnBrk="0" hangingPunct="0">
          <a:defRPr sz="1600" dirty="0" smtClean="0">
            <a:latin typeface="+mn-lt"/>
            <a:ea typeface="Verdana" pitchFamily="34" charset="0"/>
            <a:cs typeface="Verdana" pitchFamily="34" charset="0"/>
          </a:defRPr>
        </a:defPPr>
      </a:lst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wrap="none" lIns="0" tIns="0" rIns="0" bIns="0" rtlCol="0" anchor="ctr" anchorCtr="0">
        <a:spAutoFit/>
      </a:bodyPr>
      <a:lstStyle>
        <a:defPPr marL="285750" marR="0" indent="-285750" defTabSz="914400" eaLnBrk="0" fontAlgn="auto" latinLnBrk="0" hangingPunct="0">
          <a:spcBef>
            <a:spcPts val="0"/>
          </a:spcBef>
          <a:spcAft>
            <a:spcPts val="300"/>
          </a:spcAft>
          <a:buClr>
            <a:schemeClr val="accent1"/>
          </a:buClr>
          <a:buSzTx/>
          <a:buFont typeface="Arial" panose="020B0604020202020204" pitchFamily="34" charset="0"/>
          <a:buChar char="›"/>
          <a:tabLst/>
          <a:defRPr sz="1400" kern="0" dirty="0" smtClean="0">
            <a:latin typeface="Arial" panose="020B0604020202020204" pitchFamily="34" charset="0"/>
            <a:ea typeface="Verdana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E896296-E09A-41C4-9831-93D49B4493AA}" vid="{E0FB6992-A5AC-4984-979F-797A238FBC09}"/>
    </a:ext>
  </a:extLst>
</a:theme>
</file>

<file path=ppt/theme/theme3.xml><?xml version="1.0" encoding="utf-8"?>
<a:theme xmlns:a="http://schemas.openxmlformats.org/drawingml/2006/main" name="2_blank">
  <a:themeElements>
    <a:clrScheme name="InfineonColors">
      <a:dk1>
        <a:srgbClr val="000000"/>
      </a:dk1>
      <a:lt1>
        <a:srgbClr val="FFFFFF"/>
      </a:lt1>
      <a:dk2>
        <a:srgbClr val="FFE054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Fonts">
      <a:majorFont>
        <a:latin typeface="Arial"/>
        <a:ea typeface=""/>
        <a:cs typeface="Verdana"/>
      </a:majorFont>
      <a:minorFont>
        <a:latin typeface="Arial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9525">
          <a:noFill/>
          <a:miter lim="800000"/>
          <a:headEnd/>
          <a:tailEnd/>
        </a:ln>
      </a:spPr>
      <a:bodyPr wrap="square" lIns="72000" tIns="72000" rIns="72000" bIns="72000" rtlCol="0" anchor="ctr"/>
      <a:lstStyle>
        <a:defPPr algn="ctr" eaLnBrk="0" hangingPunct="0">
          <a:defRPr sz="1600" dirty="0" smtClean="0">
            <a:latin typeface="+mn-lt"/>
            <a:ea typeface="Verdana" pitchFamily="34" charset="0"/>
            <a:cs typeface="Verdana" pitchFamily="34" charset="0"/>
          </a:defRPr>
        </a:defPPr>
      </a:lst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wrap="none" lIns="0" tIns="0" rIns="0" bIns="0" rtlCol="0" anchor="ctr" anchorCtr="0">
        <a:spAutoFit/>
      </a:bodyPr>
      <a:lstStyle>
        <a:defPPr marL="285750" marR="0" indent="-285750" defTabSz="914400" eaLnBrk="0" fontAlgn="auto" latinLnBrk="0" hangingPunct="0">
          <a:spcBef>
            <a:spcPts val="0"/>
          </a:spcBef>
          <a:spcAft>
            <a:spcPts val="300"/>
          </a:spcAft>
          <a:buClr>
            <a:schemeClr val="accent1"/>
          </a:buClr>
          <a:buSzTx/>
          <a:buFont typeface="Arial" panose="020B0604020202020204" pitchFamily="34" charset="0"/>
          <a:buChar char="›"/>
          <a:tabLst/>
          <a:defRPr sz="1400" kern="0" dirty="0" smtClean="0">
            <a:latin typeface="Arial" panose="020B0604020202020204" pitchFamily="34" charset="0"/>
            <a:ea typeface="Verdana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E896296-E09A-41C4-9831-93D49B4493AA}" vid="{E0FB6992-A5AC-4984-979F-797A238FBC09}"/>
    </a:ext>
  </a:extLst>
</a:theme>
</file>

<file path=ppt/theme/theme4.xml><?xml version="1.0" encoding="utf-8"?>
<a:theme xmlns:a="http://schemas.openxmlformats.org/drawingml/2006/main" name="Larissa-Design">
  <a:themeElements>
    <a:clrScheme name="Infineon">
      <a:dk1>
        <a:srgbClr val="000000"/>
      </a:dk1>
      <a:lt1>
        <a:srgbClr val="FFFFFF"/>
      </a:lt1>
      <a:dk2>
        <a:srgbClr val="FFE054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Infineon_ColorTheme_2012">
      <a:dk1>
        <a:srgbClr val="00214A"/>
      </a:dk1>
      <a:lt1>
        <a:srgbClr val="FFFFFF"/>
      </a:lt1>
      <a:dk2>
        <a:srgbClr val="00214A"/>
      </a:dk2>
      <a:lt2>
        <a:srgbClr val="C8D8E6"/>
      </a:lt2>
      <a:accent1>
        <a:srgbClr val="B70D28"/>
      </a:accent1>
      <a:accent2>
        <a:srgbClr val="E3EBF2"/>
      </a:accent2>
      <a:accent3>
        <a:srgbClr val="005DA9"/>
      </a:accent3>
      <a:accent4>
        <a:srgbClr val="969696"/>
      </a:accent4>
      <a:accent5>
        <a:srgbClr val="FDC400"/>
      </a:accent5>
      <a:accent6>
        <a:srgbClr val="009651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2019AFD3639D46B76921EDF88CEFDA" ma:contentTypeVersion="13" ma:contentTypeDescription="Create a new document." ma:contentTypeScope="" ma:versionID="d46f8fef3023629024090b8948d2f948">
  <xsd:schema xmlns:xsd="http://www.w3.org/2001/XMLSchema" xmlns:xs="http://www.w3.org/2001/XMLSchema" xmlns:p="http://schemas.microsoft.com/office/2006/metadata/properties" xmlns:ns3="a23b428c-0671-401e-9841-1bf33a859e7d" xmlns:ns4="797d086b-a8b3-42c8-a81b-45e6ebc066cd" targetNamespace="http://schemas.microsoft.com/office/2006/metadata/properties" ma:root="true" ma:fieldsID="5879006fd14faaee124ddbbdaee5e04a" ns3:_="" ns4:_="">
    <xsd:import namespace="a23b428c-0671-401e-9841-1bf33a859e7d"/>
    <xsd:import namespace="797d086b-a8b3-42c8-a81b-45e6ebc066c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3b428c-0671-401e-9841-1bf33a859e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7d086b-a8b3-42c8-a81b-45e6ebc066c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E3A74D3-22CE-4569-964E-0B4DB632BB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6AA98D-2518-45B7-BD18-30FD8F8E78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3b428c-0671-401e-9841-1bf33a859e7d"/>
    <ds:schemaRef ds:uri="797d086b-a8b3-42c8-a81b-45e6ebc066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A20910-6DF5-45B9-840E-09828ECC80EC}">
  <ds:schemaRefs>
    <ds:schemaRef ds:uri="http://schemas.microsoft.com/office/2006/documentManagement/types"/>
    <ds:schemaRef ds:uri="http://purl.org/dc/elements/1.1/"/>
    <ds:schemaRef ds:uri="797d086b-a8b3-42c8-a81b-45e6ebc066cd"/>
    <ds:schemaRef ds:uri="http://schemas.microsoft.com/office/2006/metadata/properties"/>
    <ds:schemaRef ds:uri="a23b428c-0671-401e-9841-1bf33a859e7d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1839</Words>
  <Application>Microsoft Office PowerPoint</Application>
  <PresentationFormat>On-screen Show (16:9)</PresentationFormat>
  <Paragraphs>348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Verdana</vt:lpstr>
      <vt:lpstr>Wingdings</vt:lpstr>
      <vt:lpstr>blank</vt:lpstr>
      <vt:lpstr>1_blank</vt:lpstr>
      <vt:lpstr>2_blank</vt:lpstr>
      <vt:lpstr>Introduction to CapSense in ModusToolbox</vt:lpstr>
      <vt:lpstr>Agenda</vt:lpstr>
      <vt:lpstr>CapSense Technology </vt:lpstr>
      <vt:lpstr>CapSense Sensors </vt:lpstr>
      <vt:lpstr>Self Capacitance vs Mutual Capacitance </vt:lpstr>
      <vt:lpstr>When to use CSD , When to use CSX</vt:lpstr>
      <vt:lpstr>CapSense block - CSD</vt:lpstr>
      <vt:lpstr>CapSense – Basic terminologies</vt:lpstr>
      <vt:lpstr>CapSense Tuning </vt:lpstr>
      <vt:lpstr>CapSense Tuning – SmartSense vs Manual Tuning   </vt:lpstr>
      <vt:lpstr>CapSense Middleware Library </vt:lpstr>
      <vt:lpstr>CapSense Configurator and CapSense Tuner GUI</vt:lpstr>
      <vt:lpstr>CapSense Configurator </vt:lpstr>
      <vt:lpstr>Demo Project – CapSense Initialization</vt:lpstr>
      <vt:lpstr>Demo Project – CapSense Scanning and Processing results </vt:lpstr>
      <vt:lpstr>Demo Project – Check Widget Status</vt:lpstr>
      <vt:lpstr>CapSense Data Structure</vt:lpstr>
      <vt:lpstr>Demo Project – Adding Tuner Support using EZI2C interface</vt:lpstr>
      <vt:lpstr>Demo Project – Adding Tuner Support using EZI2C interface</vt:lpstr>
      <vt:lpstr>CapSense Tuner GUI</vt:lpstr>
      <vt:lpstr>CapSense Tuner GUI – View CapSense raw data</vt:lpstr>
      <vt:lpstr>CapSense Tuner GUI – Change hardware/ software parameters</vt:lpstr>
      <vt:lpstr>CapSense Tuner GUI – SNR Performance</vt:lpstr>
      <vt:lpstr>Advanced Topics – Firmware filters </vt:lpstr>
      <vt:lpstr>Advanced Topics – Multi Frequency Scanning (MFS)</vt:lpstr>
      <vt:lpstr>Advanced Topics – Multi Frequency Scanning </vt:lpstr>
      <vt:lpstr>Advanced Topics – Pipeline scanning using low level APIs</vt:lpstr>
      <vt:lpstr>Advanced topics - Liquid tolerance in CapSense designs</vt:lpstr>
      <vt:lpstr>Liquid tolerance in CapSense designs  - Shield Electrode</vt:lpstr>
      <vt:lpstr>Advanced topics – Built in Self Test (BIST)</vt:lpstr>
      <vt:lpstr>Advanced Topics - Gestures</vt:lpstr>
      <vt:lpstr>Advanced Topics - Gestures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</cp:revision>
  <dcterms:created xsi:type="dcterms:W3CDTF">2020-04-15T13:19:41Z</dcterms:created>
  <dcterms:modified xsi:type="dcterms:W3CDTF">2020-05-21T18:18:47Z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ID">
    <vt:lpwstr/>
  </property>
  <property fmtid="{D5CDD505-2E9C-101B-9397-08002B2CF9AE}" pid="3" name="DocumentVersion">
    <vt:lpwstr/>
  </property>
  <property fmtid="{D5CDD505-2E9C-101B-9397-08002B2CF9AE}" pid="4" name="Proprietary">
    <vt:lpwstr/>
  </property>
  <property fmtid="{D5CDD505-2E9C-101B-9397-08002B2CF9AE}" pid="5" name="ConfidentialityMarking">
    <vt:lpwstr>restricted</vt:lpwstr>
  </property>
  <property fmtid="{D5CDD505-2E9C-101B-9397-08002B2CF9AE}" pid="6" name="AdditionalMarking">
    <vt:lpwstr/>
  </property>
  <property fmtid="{D5CDD505-2E9C-101B-9397-08002B2CF9AE}" pid="7" name="ContentTypeId">
    <vt:lpwstr>0x010100492019AFD3639D46B76921EDF88CEFDA</vt:lpwstr>
  </property>
</Properties>
</file>